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 id="2147483662" r:id="rId2"/>
    <p:sldMasterId id="2147483675" r:id="rId3"/>
    <p:sldMasterId id="2147483688" r:id="rId4"/>
  </p:sldMasterIdLst>
  <p:notesMasterIdLst>
    <p:notesMasterId r:id="rId69"/>
  </p:notesMasterIdLst>
  <p:sldIdLst>
    <p:sldId id="300" r:id="rId5"/>
    <p:sldId id="301" r:id="rId6"/>
    <p:sldId id="302" r:id="rId7"/>
    <p:sldId id="308" r:id="rId8"/>
    <p:sldId id="309" r:id="rId9"/>
    <p:sldId id="312" r:id="rId10"/>
    <p:sldId id="313" r:id="rId11"/>
    <p:sldId id="310" r:id="rId12"/>
    <p:sldId id="311" r:id="rId13"/>
    <p:sldId id="314" r:id="rId14"/>
    <p:sldId id="315" r:id="rId15"/>
    <p:sldId id="305" r:id="rId16"/>
    <p:sldId id="316" r:id="rId17"/>
    <p:sldId id="317" r:id="rId18"/>
    <p:sldId id="318" r:id="rId19"/>
    <p:sldId id="328" r:id="rId20"/>
    <p:sldId id="329" r:id="rId21"/>
    <p:sldId id="327" r:id="rId22"/>
    <p:sldId id="330" r:id="rId23"/>
    <p:sldId id="331" r:id="rId24"/>
    <p:sldId id="344" r:id="rId25"/>
    <p:sldId id="322" r:id="rId26"/>
    <p:sldId id="335" r:id="rId27"/>
    <p:sldId id="345" r:id="rId28"/>
    <p:sldId id="320" r:id="rId29"/>
    <p:sldId id="346" r:id="rId30"/>
    <p:sldId id="323" r:id="rId31"/>
    <p:sldId id="324" r:id="rId32"/>
    <p:sldId id="326" r:id="rId33"/>
    <p:sldId id="341" r:id="rId34"/>
    <p:sldId id="340" r:id="rId35"/>
    <p:sldId id="343" r:id="rId36"/>
    <p:sldId id="347" r:id="rId37"/>
    <p:sldId id="348" r:id="rId38"/>
    <p:sldId id="349" r:id="rId39"/>
    <p:sldId id="350" r:id="rId40"/>
    <p:sldId id="338" r:id="rId41"/>
    <p:sldId id="342" r:id="rId42"/>
    <p:sldId id="351" r:id="rId43"/>
    <p:sldId id="352" r:id="rId44"/>
    <p:sldId id="353" r:id="rId45"/>
    <p:sldId id="354" r:id="rId46"/>
    <p:sldId id="355" r:id="rId47"/>
    <p:sldId id="356" r:id="rId48"/>
    <p:sldId id="357" r:id="rId49"/>
    <p:sldId id="358" r:id="rId50"/>
    <p:sldId id="359" r:id="rId51"/>
    <p:sldId id="360" r:id="rId52"/>
    <p:sldId id="361" r:id="rId53"/>
    <p:sldId id="362" r:id="rId54"/>
    <p:sldId id="363" r:id="rId55"/>
    <p:sldId id="364" r:id="rId56"/>
    <p:sldId id="365" r:id="rId57"/>
    <p:sldId id="321" r:id="rId58"/>
    <p:sldId id="366" r:id="rId59"/>
    <p:sldId id="367" r:id="rId60"/>
    <p:sldId id="368" r:id="rId61"/>
    <p:sldId id="325" r:id="rId62"/>
    <p:sldId id="369" r:id="rId63"/>
    <p:sldId id="370" r:id="rId64"/>
    <p:sldId id="371" r:id="rId65"/>
    <p:sldId id="372" r:id="rId66"/>
    <p:sldId id="373" r:id="rId67"/>
    <p:sldId id="375" r:id="rId68"/>
  </p:sldIdLst>
  <p:sldSz cx="9144000" cy="5143500" type="screen16x9"/>
  <p:notesSz cx="6858000" cy="9144000"/>
  <p:embeddedFontLst>
    <p:embeddedFont>
      <p:font typeface="Abadi" panose="020B0604020104020204" pitchFamily="34" charset="0"/>
      <p:regular r:id="rId70"/>
    </p:embeddedFont>
    <p:embeddedFont>
      <p:font typeface="Calibri" panose="020F0502020204030204" pitchFamily="34" charset="0"/>
      <p:regular r:id="rId71"/>
      <p:bold r:id="rId72"/>
      <p:italic r:id="rId73"/>
      <p:boldItalic r:id="rId74"/>
    </p:embeddedFont>
    <p:embeddedFont>
      <p:font typeface="Calibri Light" panose="020F0302020204030204" pitchFamily="34" charset="0"/>
      <p:regular r:id="rId75"/>
      <p:italic r:id="rId76"/>
    </p:embeddedFont>
    <p:embeddedFont>
      <p:font typeface="Century Gothic" panose="020B0502020202020204" pitchFamily="34" charset="0"/>
      <p:regular r:id="rId77"/>
      <p:bold r:id="rId78"/>
      <p:italic r:id="rId79"/>
      <p:boldItalic r:id="rId80"/>
    </p:embeddedFont>
    <p:embeddedFont>
      <p:font typeface="Georgia" panose="02040502050405020303" pitchFamily="18" charset="0"/>
      <p:regular r:id="rId81"/>
      <p:bold r:id="rId82"/>
      <p:italic r:id="rId83"/>
      <p:boldItalic r:id="rId84"/>
    </p:embeddedFont>
    <p:embeddedFont>
      <p:font typeface="Nunito Sans" panose="020B060402020202020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E1D"/>
    <a:srgbClr val="FFA400"/>
    <a:srgbClr val="ED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013970-C000-45E4-8F2B-DE75D684469F}">
  <a:tblStyle styleId="{F5013970-C000-45E4-8F2B-DE75D684469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46" autoAdjust="0"/>
    <p:restoredTop sz="94660"/>
  </p:normalViewPr>
  <p:slideViewPr>
    <p:cSldViewPr snapToGrid="0">
      <p:cViewPr varScale="1">
        <p:scale>
          <a:sx n="107" d="100"/>
          <a:sy n="107" d="100"/>
        </p:scale>
        <p:origin x="514" y="82"/>
      </p:cViewPr>
      <p:guideLst/>
    </p:cSldViewPr>
  </p:slideViewPr>
  <p:notesTextViewPr>
    <p:cViewPr>
      <p:scale>
        <a:sx n="1" d="1"/>
        <a:sy n="1" d="1"/>
      </p:scale>
      <p:origin x="0" y="0"/>
    </p:cViewPr>
  </p:notesTextViewPr>
  <p:sorterViewPr>
    <p:cViewPr>
      <p:scale>
        <a:sx n="100" d="100"/>
        <a:sy n="100" d="100"/>
      </p:scale>
      <p:origin x="0" y="-55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5.fntdata"/><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1.xml"/><Relationship Id="rId90" Type="http://schemas.openxmlformats.org/officeDocument/2006/relationships/viewProps" Target="viewProp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7.fntdata"/><Relationship Id="rId7" Type="http://schemas.openxmlformats.org/officeDocument/2006/relationships/slide" Target="slides/slide3.xml"/><Relationship Id="rId71" Type="http://schemas.openxmlformats.org/officeDocument/2006/relationships/font" Target="fonts/font2.fntdata"/><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8.fntdata"/><Relationship Id="rId61" Type="http://schemas.openxmlformats.org/officeDocument/2006/relationships/slide" Target="slides/slide57.xml"/><Relationship Id="rId82" Type="http://schemas.openxmlformats.org/officeDocument/2006/relationships/font" Target="fonts/font13.fntdata"/><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275AA1-A30B-4EA0-8643-DFC5E4F72C35}" type="doc">
      <dgm:prSet loTypeId="urn:microsoft.com/office/officeart/2005/8/layout/process4" loCatId="process" qsTypeId="urn:microsoft.com/office/officeart/2005/8/quickstyle/simple1" qsCatId="simple" csTypeId="urn:microsoft.com/office/officeart/2005/8/colors/colorful3" csCatId="colorful" phldr="1"/>
      <dgm:spPr/>
      <dgm:t>
        <a:bodyPr/>
        <a:lstStyle/>
        <a:p>
          <a:endParaRPr lang="en-US"/>
        </a:p>
      </dgm:t>
    </dgm:pt>
    <dgm:pt modelId="{BD69482A-5AB0-4FA8-BE33-8B0AE0A5A448}">
      <dgm:prSet custT="1"/>
      <dgm:spPr/>
      <dgm:t>
        <a:bodyPr/>
        <a:lstStyle/>
        <a:p>
          <a:r>
            <a:rPr lang="en-US" sz="2800" b="0" dirty="0">
              <a:latin typeface="Nunito Sans" panose="020B0604020202020204" charset="0"/>
            </a:rPr>
            <a:t>A</a:t>
          </a:r>
          <a:r>
            <a:rPr lang="en-US" sz="2100" dirty="0">
              <a:latin typeface="Nunito Sans" panose="020B0604020202020204" charset="0"/>
            </a:rPr>
            <a:t>ctivating event</a:t>
          </a:r>
        </a:p>
      </dgm:t>
    </dgm:pt>
    <dgm:pt modelId="{C3631C01-2051-46B8-930F-A951BB76BD3E}" type="parTrans" cxnId="{C615D86C-F91A-4CFF-B20E-58677FF03534}">
      <dgm:prSet/>
      <dgm:spPr/>
      <dgm:t>
        <a:bodyPr/>
        <a:lstStyle/>
        <a:p>
          <a:endParaRPr lang="en-US"/>
        </a:p>
      </dgm:t>
    </dgm:pt>
    <dgm:pt modelId="{5652D669-5B56-437D-AEC1-4DB523066D02}" type="sibTrans" cxnId="{C615D86C-F91A-4CFF-B20E-58677FF03534}">
      <dgm:prSet/>
      <dgm:spPr/>
      <dgm:t>
        <a:bodyPr/>
        <a:lstStyle/>
        <a:p>
          <a:endParaRPr lang="en-US"/>
        </a:p>
      </dgm:t>
    </dgm:pt>
    <dgm:pt modelId="{80724FBF-A830-449B-8420-F029BEFE56E4}">
      <dgm:prSet custT="1"/>
      <dgm:spPr/>
      <dgm:t>
        <a:bodyPr/>
        <a:lstStyle/>
        <a:p>
          <a:r>
            <a:rPr lang="en-US" sz="2800" b="0" dirty="0">
              <a:latin typeface="Nunito Sans" panose="020B0604020202020204" charset="0"/>
            </a:rPr>
            <a:t>B</a:t>
          </a:r>
          <a:r>
            <a:rPr lang="en-US" sz="2100" dirty="0">
              <a:latin typeface="Nunito Sans" panose="020B0604020202020204" charset="0"/>
            </a:rPr>
            <a:t>eliefs – </a:t>
          </a:r>
          <a:r>
            <a:rPr lang="en-US" sz="2000" i="1" dirty="0">
              <a:latin typeface="Nunito Sans" panose="020B0604020202020204" charset="0"/>
            </a:rPr>
            <a:t>(Remember)</a:t>
          </a:r>
          <a:endParaRPr lang="en-US" sz="2100" i="1" dirty="0">
            <a:latin typeface="Nunito Sans" panose="020B0604020202020204" charset="0"/>
          </a:endParaRPr>
        </a:p>
      </dgm:t>
    </dgm:pt>
    <dgm:pt modelId="{2CBBDDEE-697C-4C62-828D-48731C9B648B}" type="parTrans" cxnId="{BD76F721-4543-4B70-84A8-F974BC1F9692}">
      <dgm:prSet/>
      <dgm:spPr/>
      <dgm:t>
        <a:bodyPr/>
        <a:lstStyle/>
        <a:p>
          <a:endParaRPr lang="en-US"/>
        </a:p>
      </dgm:t>
    </dgm:pt>
    <dgm:pt modelId="{765B19B9-9888-415C-9A80-856B14074230}" type="sibTrans" cxnId="{BD76F721-4543-4B70-84A8-F974BC1F9692}">
      <dgm:prSet/>
      <dgm:spPr/>
      <dgm:t>
        <a:bodyPr/>
        <a:lstStyle/>
        <a:p>
          <a:endParaRPr lang="en-US"/>
        </a:p>
      </dgm:t>
    </dgm:pt>
    <dgm:pt modelId="{1EC5144A-4ADC-4523-9258-A6EEE79E1539}">
      <dgm:prSet custT="1"/>
      <dgm:spPr/>
      <dgm:t>
        <a:bodyPr/>
        <a:lstStyle/>
        <a:p>
          <a:r>
            <a:rPr lang="en-US" sz="2800" b="0" i="0" dirty="0">
              <a:latin typeface="Nunito Sans" panose="020B0604020202020204" charset="0"/>
            </a:rPr>
            <a:t>C</a:t>
          </a:r>
          <a:r>
            <a:rPr lang="en-US" sz="2100" dirty="0">
              <a:latin typeface="Nunito Sans" panose="020B0604020202020204" charset="0"/>
            </a:rPr>
            <a:t>onsequences – </a:t>
          </a:r>
          <a:r>
            <a:rPr lang="en-US" sz="2000" i="1" dirty="0">
              <a:latin typeface="Nunito Sans" panose="020B0604020202020204" charset="0"/>
            </a:rPr>
            <a:t>(Reflect)</a:t>
          </a:r>
          <a:endParaRPr lang="en-US" sz="2100" i="1" dirty="0">
            <a:latin typeface="Nunito Sans" panose="020B0604020202020204" charset="0"/>
          </a:endParaRPr>
        </a:p>
      </dgm:t>
    </dgm:pt>
    <dgm:pt modelId="{29F4572A-8453-4B3E-A774-995FD4361764}" type="parTrans" cxnId="{36A9611C-C384-420E-A061-1A90409D4007}">
      <dgm:prSet/>
      <dgm:spPr/>
      <dgm:t>
        <a:bodyPr/>
        <a:lstStyle/>
        <a:p>
          <a:endParaRPr lang="en-US"/>
        </a:p>
      </dgm:t>
    </dgm:pt>
    <dgm:pt modelId="{4CC656D9-2FA8-437C-84C1-909279893121}" type="sibTrans" cxnId="{36A9611C-C384-420E-A061-1A90409D4007}">
      <dgm:prSet/>
      <dgm:spPr/>
      <dgm:t>
        <a:bodyPr/>
        <a:lstStyle/>
        <a:p>
          <a:endParaRPr lang="en-US"/>
        </a:p>
      </dgm:t>
    </dgm:pt>
    <dgm:pt modelId="{3D903F0C-A8BD-4B02-9205-30BCD8FCE9B3}">
      <dgm:prSet custT="1"/>
      <dgm:spPr/>
      <dgm:t>
        <a:bodyPr/>
        <a:lstStyle/>
        <a:p>
          <a:r>
            <a:rPr lang="en-US" sz="2800" b="0" dirty="0">
              <a:latin typeface="Nunito Sans" panose="020B0604020202020204" charset="0"/>
            </a:rPr>
            <a:t>D</a:t>
          </a:r>
          <a:r>
            <a:rPr lang="en-US" sz="2100" dirty="0">
              <a:latin typeface="Nunito Sans" panose="020B0604020202020204" charset="0"/>
            </a:rPr>
            <a:t>isruptive Thinking </a:t>
          </a:r>
          <a:r>
            <a:rPr lang="en-US" sz="2000" i="1" dirty="0">
              <a:latin typeface="Nunito Sans" panose="020B0604020202020204" charset="0"/>
            </a:rPr>
            <a:t>(Reframe)</a:t>
          </a:r>
          <a:endParaRPr lang="en-US" sz="2100" i="1" dirty="0">
            <a:latin typeface="Nunito Sans" panose="020B0604020202020204" charset="0"/>
          </a:endParaRPr>
        </a:p>
      </dgm:t>
    </dgm:pt>
    <dgm:pt modelId="{CE47DAF2-D844-4D4C-8757-EFE828808542}" type="parTrans" cxnId="{A740EB1B-AAAE-4C32-A79F-376FE0F305E7}">
      <dgm:prSet/>
      <dgm:spPr/>
      <dgm:t>
        <a:bodyPr/>
        <a:lstStyle/>
        <a:p>
          <a:endParaRPr lang="en-US"/>
        </a:p>
      </dgm:t>
    </dgm:pt>
    <dgm:pt modelId="{AF1E64DB-07EA-49C4-BD8C-2A991C97CA39}" type="sibTrans" cxnId="{A740EB1B-AAAE-4C32-A79F-376FE0F305E7}">
      <dgm:prSet/>
      <dgm:spPr/>
      <dgm:t>
        <a:bodyPr/>
        <a:lstStyle/>
        <a:p>
          <a:endParaRPr lang="en-US"/>
        </a:p>
      </dgm:t>
    </dgm:pt>
    <dgm:pt modelId="{69086B40-3D10-44BD-A2A8-8FF745FDB5EA}">
      <dgm:prSet custT="1"/>
      <dgm:spPr/>
      <dgm:t>
        <a:bodyPr/>
        <a:lstStyle/>
        <a:p>
          <a:r>
            <a:rPr lang="en-US" sz="2800" b="0" dirty="0">
              <a:latin typeface="Nunito Sans" panose="020B0604020202020204" charset="0"/>
            </a:rPr>
            <a:t>E</a:t>
          </a:r>
          <a:r>
            <a:rPr lang="en-US" sz="2100" dirty="0">
              <a:latin typeface="Nunito Sans" panose="020B0604020202020204" charset="0"/>
            </a:rPr>
            <a:t>ffect – </a:t>
          </a:r>
          <a:r>
            <a:rPr lang="en-US" sz="2000" i="1" dirty="0">
              <a:latin typeface="Nunito Sans" panose="020B0604020202020204" charset="0"/>
            </a:rPr>
            <a:t>(Response)</a:t>
          </a:r>
          <a:endParaRPr lang="en-US" sz="2100" i="1" dirty="0">
            <a:latin typeface="Nunito Sans" panose="020B0604020202020204" charset="0"/>
          </a:endParaRPr>
        </a:p>
      </dgm:t>
    </dgm:pt>
    <dgm:pt modelId="{271EE8F9-085B-4B1C-8094-A19A22E41C93}" type="parTrans" cxnId="{B1FEE099-C5C0-4E96-A403-78EC6B08A3EE}">
      <dgm:prSet/>
      <dgm:spPr/>
      <dgm:t>
        <a:bodyPr/>
        <a:lstStyle/>
        <a:p>
          <a:endParaRPr lang="en-US"/>
        </a:p>
      </dgm:t>
    </dgm:pt>
    <dgm:pt modelId="{EDB24103-3C41-4AA5-BC2D-46056D2DBC7A}" type="sibTrans" cxnId="{B1FEE099-C5C0-4E96-A403-78EC6B08A3EE}">
      <dgm:prSet/>
      <dgm:spPr/>
      <dgm:t>
        <a:bodyPr/>
        <a:lstStyle/>
        <a:p>
          <a:endParaRPr lang="en-US"/>
        </a:p>
      </dgm:t>
    </dgm:pt>
    <dgm:pt modelId="{941DECEB-F4DA-4999-A4D3-6672878ADEB7}" type="pres">
      <dgm:prSet presAssocID="{1B275AA1-A30B-4EA0-8643-DFC5E4F72C35}" presName="Name0" presStyleCnt="0">
        <dgm:presLayoutVars>
          <dgm:dir/>
          <dgm:animLvl val="lvl"/>
          <dgm:resizeHandles val="exact"/>
        </dgm:presLayoutVars>
      </dgm:prSet>
      <dgm:spPr/>
    </dgm:pt>
    <dgm:pt modelId="{B511E442-9C52-42BB-8666-AE3EE566C8A2}" type="pres">
      <dgm:prSet presAssocID="{69086B40-3D10-44BD-A2A8-8FF745FDB5EA}" presName="boxAndChildren" presStyleCnt="0"/>
      <dgm:spPr/>
    </dgm:pt>
    <dgm:pt modelId="{20B5822D-7AC9-4FF8-8A32-7B00C49D1EF6}" type="pres">
      <dgm:prSet presAssocID="{69086B40-3D10-44BD-A2A8-8FF745FDB5EA}" presName="parentTextBox" presStyleLbl="node1" presStyleIdx="0" presStyleCnt="5"/>
      <dgm:spPr/>
    </dgm:pt>
    <dgm:pt modelId="{50388DFC-E61E-428D-8E0E-85A405C7450D}" type="pres">
      <dgm:prSet presAssocID="{AF1E64DB-07EA-49C4-BD8C-2A991C97CA39}" presName="sp" presStyleCnt="0"/>
      <dgm:spPr/>
    </dgm:pt>
    <dgm:pt modelId="{E3294C19-CD5E-47B2-8873-95F995F376DE}" type="pres">
      <dgm:prSet presAssocID="{3D903F0C-A8BD-4B02-9205-30BCD8FCE9B3}" presName="arrowAndChildren" presStyleCnt="0"/>
      <dgm:spPr/>
    </dgm:pt>
    <dgm:pt modelId="{07B9B2C4-F1D0-401A-B12D-D6E6DDDA81DB}" type="pres">
      <dgm:prSet presAssocID="{3D903F0C-A8BD-4B02-9205-30BCD8FCE9B3}" presName="parentTextArrow" presStyleLbl="node1" presStyleIdx="1" presStyleCnt="5"/>
      <dgm:spPr/>
    </dgm:pt>
    <dgm:pt modelId="{DA2826DA-FF8C-4B16-BAC6-A3F04BF267C5}" type="pres">
      <dgm:prSet presAssocID="{4CC656D9-2FA8-437C-84C1-909279893121}" presName="sp" presStyleCnt="0"/>
      <dgm:spPr/>
    </dgm:pt>
    <dgm:pt modelId="{C2AC3A10-4FEF-4F32-A8C4-910012F1F6AF}" type="pres">
      <dgm:prSet presAssocID="{1EC5144A-4ADC-4523-9258-A6EEE79E1539}" presName="arrowAndChildren" presStyleCnt="0"/>
      <dgm:spPr/>
    </dgm:pt>
    <dgm:pt modelId="{83AC7403-7398-40FD-B05E-C02E78472885}" type="pres">
      <dgm:prSet presAssocID="{1EC5144A-4ADC-4523-9258-A6EEE79E1539}" presName="parentTextArrow" presStyleLbl="node1" presStyleIdx="2" presStyleCnt="5" custLinFactNeighborX="3908"/>
      <dgm:spPr/>
    </dgm:pt>
    <dgm:pt modelId="{CF0EF67F-BFFB-495C-B6FE-581AF7128B4A}" type="pres">
      <dgm:prSet presAssocID="{765B19B9-9888-415C-9A80-856B14074230}" presName="sp" presStyleCnt="0"/>
      <dgm:spPr/>
    </dgm:pt>
    <dgm:pt modelId="{41035BA9-BF2E-4767-B83E-858E2A4D54DB}" type="pres">
      <dgm:prSet presAssocID="{80724FBF-A830-449B-8420-F029BEFE56E4}" presName="arrowAndChildren" presStyleCnt="0"/>
      <dgm:spPr/>
    </dgm:pt>
    <dgm:pt modelId="{14FD0A0A-E5E5-41E7-B3CF-866BBEE7CB47}" type="pres">
      <dgm:prSet presAssocID="{80724FBF-A830-449B-8420-F029BEFE56E4}" presName="parentTextArrow" presStyleLbl="node1" presStyleIdx="3" presStyleCnt="5" custLinFactNeighborX="3367"/>
      <dgm:spPr/>
    </dgm:pt>
    <dgm:pt modelId="{77ECB90C-472C-4F43-BA95-D57A8E4FDAE7}" type="pres">
      <dgm:prSet presAssocID="{5652D669-5B56-437D-AEC1-4DB523066D02}" presName="sp" presStyleCnt="0"/>
      <dgm:spPr/>
    </dgm:pt>
    <dgm:pt modelId="{4247697D-DC4E-4508-98F3-4F71D91CCE32}" type="pres">
      <dgm:prSet presAssocID="{BD69482A-5AB0-4FA8-BE33-8B0AE0A5A448}" presName="arrowAndChildren" presStyleCnt="0"/>
      <dgm:spPr/>
    </dgm:pt>
    <dgm:pt modelId="{A20AA55A-2576-4DB5-BE33-B33F923FF086}" type="pres">
      <dgm:prSet presAssocID="{BD69482A-5AB0-4FA8-BE33-8B0AE0A5A448}" presName="parentTextArrow" presStyleLbl="node1" presStyleIdx="4" presStyleCnt="5"/>
      <dgm:spPr/>
    </dgm:pt>
  </dgm:ptLst>
  <dgm:cxnLst>
    <dgm:cxn modelId="{A740EB1B-AAAE-4C32-A79F-376FE0F305E7}" srcId="{1B275AA1-A30B-4EA0-8643-DFC5E4F72C35}" destId="{3D903F0C-A8BD-4B02-9205-30BCD8FCE9B3}" srcOrd="3" destOrd="0" parTransId="{CE47DAF2-D844-4D4C-8757-EFE828808542}" sibTransId="{AF1E64DB-07EA-49C4-BD8C-2A991C97CA39}"/>
    <dgm:cxn modelId="{36A9611C-C384-420E-A061-1A90409D4007}" srcId="{1B275AA1-A30B-4EA0-8643-DFC5E4F72C35}" destId="{1EC5144A-4ADC-4523-9258-A6EEE79E1539}" srcOrd="2" destOrd="0" parTransId="{29F4572A-8453-4B3E-A774-995FD4361764}" sibTransId="{4CC656D9-2FA8-437C-84C1-909279893121}"/>
    <dgm:cxn modelId="{BB8EE321-5A77-4631-A5F9-01E806A2A552}" type="presOf" srcId="{3D903F0C-A8BD-4B02-9205-30BCD8FCE9B3}" destId="{07B9B2C4-F1D0-401A-B12D-D6E6DDDA81DB}" srcOrd="0" destOrd="0" presId="urn:microsoft.com/office/officeart/2005/8/layout/process4"/>
    <dgm:cxn modelId="{BD76F721-4543-4B70-84A8-F974BC1F9692}" srcId="{1B275AA1-A30B-4EA0-8643-DFC5E4F72C35}" destId="{80724FBF-A830-449B-8420-F029BEFE56E4}" srcOrd="1" destOrd="0" parTransId="{2CBBDDEE-697C-4C62-828D-48731C9B648B}" sibTransId="{765B19B9-9888-415C-9A80-856B14074230}"/>
    <dgm:cxn modelId="{7FD76868-B7A5-4D63-8B94-3C2611A6877F}" type="presOf" srcId="{1EC5144A-4ADC-4523-9258-A6EEE79E1539}" destId="{83AC7403-7398-40FD-B05E-C02E78472885}" srcOrd="0" destOrd="0" presId="urn:microsoft.com/office/officeart/2005/8/layout/process4"/>
    <dgm:cxn modelId="{91E5D14B-8E5E-4DC2-829D-C9C25A19B414}" type="presOf" srcId="{BD69482A-5AB0-4FA8-BE33-8B0AE0A5A448}" destId="{A20AA55A-2576-4DB5-BE33-B33F923FF086}" srcOrd="0" destOrd="0" presId="urn:microsoft.com/office/officeart/2005/8/layout/process4"/>
    <dgm:cxn modelId="{0863784C-C1CB-4719-95A9-EAD93AE0D89B}" type="presOf" srcId="{1B275AA1-A30B-4EA0-8643-DFC5E4F72C35}" destId="{941DECEB-F4DA-4999-A4D3-6672878ADEB7}" srcOrd="0" destOrd="0" presId="urn:microsoft.com/office/officeart/2005/8/layout/process4"/>
    <dgm:cxn modelId="{C615D86C-F91A-4CFF-B20E-58677FF03534}" srcId="{1B275AA1-A30B-4EA0-8643-DFC5E4F72C35}" destId="{BD69482A-5AB0-4FA8-BE33-8B0AE0A5A448}" srcOrd="0" destOrd="0" parTransId="{C3631C01-2051-46B8-930F-A951BB76BD3E}" sibTransId="{5652D669-5B56-437D-AEC1-4DB523066D02}"/>
    <dgm:cxn modelId="{B1FEE099-C5C0-4E96-A403-78EC6B08A3EE}" srcId="{1B275AA1-A30B-4EA0-8643-DFC5E4F72C35}" destId="{69086B40-3D10-44BD-A2A8-8FF745FDB5EA}" srcOrd="4" destOrd="0" parTransId="{271EE8F9-085B-4B1C-8094-A19A22E41C93}" sibTransId="{EDB24103-3C41-4AA5-BC2D-46056D2DBC7A}"/>
    <dgm:cxn modelId="{07FE29B0-A300-424F-95C1-3434F588E62C}" type="presOf" srcId="{80724FBF-A830-449B-8420-F029BEFE56E4}" destId="{14FD0A0A-E5E5-41E7-B3CF-866BBEE7CB47}" srcOrd="0" destOrd="0" presId="urn:microsoft.com/office/officeart/2005/8/layout/process4"/>
    <dgm:cxn modelId="{0E01C6FA-6E8C-4A67-9303-420FEF96A949}" type="presOf" srcId="{69086B40-3D10-44BD-A2A8-8FF745FDB5EA}" destId="{20B5822D-7AC9-4FF8-8A32-7B00C49D1EF6}" srcOrd="0" destOrd="0" presId="urn:microsoft.com/office/officeart/2005/8/layout/process4"/>
    <dgm:cxn modelId="{059C3F6F-690E-46C8-87FB-06B8214B311D}" type="presParOf" srcId="{941DECEB-F4DA-4999-A4D3-6672878ADEB7}" destId="{B511E442-9C52-42BB-8666-AE3EE566C8A2}" srcOrd="0" destOrd="0" presId="urn:microsoft.com/office/officeart/2005/8/layout/process4"/>
    <dgm:cxn modelId="{481D0299-E2B2-4E1C-9064-C80B5DCCF29B}" type="presParOf" srcId="{B511E442-9C52-42BB-8666-AE3EE566C8A2}" destId="{20B5822D-7AC9-4FF8-8A32-7B00C49D1EF6}" srcOrd="0" destOrd="0" presId="urn:microsoft.com/office/officeart/2005/8/layout/process4"/>
    <dgm:cxn modelId="{BA838B9B-B049-494F-A396-1D05EA172175}" type="presParOf" srcId="{941DECEB-F4DA-4999-A4D3-6672878ADEB7}" destId="{50388DFC-E61E-428D-8E0E-85A405C7450D}" srcOrd="1" destOrd="0" presId="urn:microsoft.com/office/officeart/2005/8/layout/process4"/>
    <dgm:cxn modelId="{3AB6E3A1-ECE9-4442-9F32-9E189316F17A}" type="presParOf" srcId="{941DECEB-F4DA-4999-A4D3-6672878ADEB7}" destId="{E3294C19-CD5E-47B2-8873-95F995F376DE}" srcOrd="2" destOrd="0" presId="urn:microsoft.com/office/officeart/2005/8/layout/process4"/>
    <dgm:cxn modelId="{99CD123B-F4F8-48CF-B6F1-ED4D7A3930ED}" type="presParOf" srcId="{E3294C19-CD5E-47B2-8873-95F995F376DE}" destId="{07B9B2C4-F1D0-401A-B12D-D6E6DDDA81DB}" srcOrd="0" destOrd="0" presId="urn:microsoft.com/office/officeart/2005/8/layout/process4"/>
    <dgm:cxn modelId="{6781D561-6A0B-4A40-A5D3-93D46FAD0ABC}" type="presParOf" srcId="{941DECEB-F4DA-4999-A4D3-6672878ADEB7}" destId="{DA2826DA-FF8C-4B16-BAC6-A3F04BF267C5}" srcOrd="3" destOrd="0" presId="urn:microsoft.com/office/officeart/2005/8/layout/process4"/>
    <dgm:cxn modelId="{7AE152B7-3D78-4EE6-BE33-EE977A3F489D}" type="presParOf" srcId="{941DECEB-F4DA-4999-A4D3-6672878ADEB7}" destId="{C2AC3A10-4FEF-4F32-A8C4-910012F1F6AF}" srcOrd="4" destOrd="0" presId="urn:microsoft.com/office/officeart/2005/8/layout/process4"/>
    <dgm:cxn modelId="{E795D711-5A55-49B9-B37B-D64BE7CCCE72}" type="presParOf" srcId="{C2AC3A10-4FEF-4F32-A8C4-910012F1F6AF}" destId="{83AC7403-7398-40FD-B05E-C02E78472885}" srcOrd="0" destOrd="0" presId="urn:microsoft.com/office/officeart/2005/8/layout/process4"/>
    <dgm:cxn modelId="{66AFA9B1-A652-489E-9D5A-BCC259BE3B9F}" type="presParOf" srcId="{941DECEB-F4DA-4999-A4D3-6672878ADEB7}" destId="{CF0EF67F-BFFB-495C-B6FE-581AF7128B4A}" srcOrd="5" destOrd="0" presId="urn:microsoft.com/office/officeart/2005/8/layout/process4"/>
    <dgm:cxn modelId="{A497D9F2-7C61-40AA-9A11-D139D65C24B6}" type="presParOf" srcId="{941DECEB-F4DA-4999-A4D3-6672878ADEB7}" destId="{41035BA9-BF2E-4767-B83E-858E2A4D54DB}" srcOrd="6" destOrd="0" presId="urn:microsoft.com/office/officeart/2005/8/layout/process4"/>
    <dgm:cxn modelId="{0CFD95EE-C869-4E7D-BE33-CFCAB10DB575}" type="presParOf" srcId="{41035BA9-BF2E-4767-B83E-858E2A4D54DB}" destId="{14FD0A0A-E5E5-41E7-B3CF-866BBEE7CB47}" srcOrd="0" destOrd="0" presId="urn:microsoft.com/office/officeart/2005/8/layout/process4"/>
    <dgm:cxn modelId="{06174E7E-C355-40DD-948D-2CAC56890B93}" type="presParOf" srcId="{941DECEB-F4DA-4999-A4D3-6672878ADEB7}" destId="{77ECB90C-472C-4F43-BA95-D57A8E4FDAE7}" srcOrd="7" destOrd="0" presId="urn:microsoft.com/office/officeart/2005/8/layout/process4"/>
    <dgm:cxn modelId="{0ECB5A91-23E0-4B8C-97AA-1F00F033795A}" type="presParOf" srcId="{941DECEB-F4DA-4999-A4D3-6672878ADEB7}" destId="{4247697D-DC4E-4508-98F3-4F71D91CCE32}" srcOrd="8" destOrd="0" presId="urn:microsoft.com/office/officeart/2005/8/layout/process4"/>
    <dgm:cxn modelId="{13B11278-FA9F-4706-A9DF-EA7465B82D75}" type="presParOf" srcId="{4247697D-DC4E-4508-98F3-4F71D91CCE32}" destId="{A20AA55A-2576-4DB5-BE33-B33F923FF08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3AA58A-F13C-4D2B-BF7E-C9DED34525E2}"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B25527D3-08A8-4CC2-A866-DB17FAA00CBB}">
      <dgm:prSet phldrT="[Text]" custT="1"/>
      <dgm:spPr>
        <a:solidFill>
          <a:schemeClr val="accent2"/>
        </a:solidFill>
      </dgm:spPr>
      <dgm:t>
        <a:bodyPr/>
        <a:lstStyle/>
        <a:p>
          <a:r>
            <a:rPr lang="en-US" sz="1800" dirty="0">
              <a:latin typeface="Nunito Sans" panose="020B0604020202020204" charset="0"/>
            </a:rPr>
            <a:t>Expression of Emotions</a:t>
          </a:r>
        </a:p>
      </dgm:t>
    </dgm:pt>
    <dgm:pt modelId="{8C72FE91-C013-4B3B-BE4B-4BA7090FEE15}" type="parTrans" cxnId="{4E48FF21-80A5-4B72-844A-186519185085}">
      <dgm:prSet/>
      <dgm:spPr/>
      <dgm:t>
        <a:bodyPr/>
        <a:lstStyle/>
        <a:p>
          <a:endParaRPr lang="en-US"/>
        </a:p>
      </dgm:t>
    </dgm:pt>
    <dgm:pt modelId="{5642FBAE-ED7B-410C-A534-30745ADF7AAA}" type="sibTrans" cxnId="{4E48FF21-80A5-4B72-844A-186519185085}">
      <dgm:prSet/>
      <dgm:spPr/>
      <dgm:t>
        <a:bodyPr/>
        <a:lstStyle/>
        <a:p>
          <a:endParaRPr lang="en-US"/>
        </a:p>
      </dgm:t>
    </dgm:pt>
    <dgm:pt modelId="{0AC8E462-B919-4799-BA9A-A3FECE0F0B97}">
      <dgm:prSet phldrT="[Text]" custT="1"/>
      <dgm:spPr>
        <a:solidFill>
          <a:schemeClr val="accent3"/>
        </a:solidFill>
      </dgm:spPr>
      <dgm:t>
        <a:bodyPr/>
        <a:lstStyle/>
        <a:p>
          <a:r>
            <a:rPr lang="en-US" sz="1800" dirty="0">
              <a:latin typeface="Nunito Sans" panose="020B0604020202020204" charset="0"/>
            </a:rPr>
            <a:t>Effective Communication</a:t>
          </a:r>
        </a:p>
      </dgm:t>
    </dgm:pt>
    <dgm:pt modelId="{7B60A67A-FCCA-4727-B0EF-78A2FB2BB9C7}" type="parTrans" cxnId="{000E027A-01FB-4419-94C0-D94DF7ADBDAF}">
      <dgm:prSet/>
      <dgm:spPr/>
      <dgm:t>
        <a:bodyPr/>
        <a:lstStyle/>
        <a:p>
          <a:endParaRPr lang="en-US"/>
        </a:p>
      </dgm:t>
    </dgm:pt>
    <dgm:pt modelId="{0654502D-3219-4722-938A-2A1B28C33919}" type="sibTrans" cxnId="{000E027A-01FB-4419-94C0-D94DF7ADBDAF}">
      <dgm:prSet/>
      <dgm:spPr/>
      <dgm:t>
        <a:bodyPr/>
        <a:lstStyle/>
        <a:p>
          <a:endParaRPr lang="en-US"/>
        </a:p>
      </dgm:t>
    </dgm:pt>
    <dgm:pt modelId="{0C2839E7-CC2E-4C60-991C-1AF07164EF7A}">
      <dgm:prSet phldrT="[Text]" custT="1"/>
      <dgm:spPr>
        <a:solidFill>
          <a:schemeClr val="accent5"/>
        </a:solidFill>
      </dgm:spPr>
      <dgm:t>
        <a:bodyPr/>
        <a:lstStyle/>
        <a:p>
          <a:r>
            <a:rPr lang="en-US" sz="2000" dirty="0">
              <a:latin typeface="Nunito Sans" panose="020B0604020202020204" charset="0"/>
            </a:rPr>
            <a:t>Empathy</a:t>
          </a:r>
          <a:endParaRPr lang="en-US" sz="1400" dirty="0">
            <a:latin typeface="Nunito Sans" panose="020B0604020202020204" charset="0"/>
          </a:endParaRPr>
        </a:p>
      </dgm:t>
    </dgm:pt>
    <dgm:pt modelId="{60DE7E99-A330-4C73-B0C9-578EF1D7AC1F}" type="parTrans" cxnId="{E77DC3FB-B36A-4AE2-895E-B9966C4AC76A}">
      <dgm:prSet/>
      <dgm:spPr/>
      <dgm:t>
        <a:bodyPr/>
        <a:lstStyle/>
        <a:p>
          <a:endParaRPr lang="en-US"/>
        </a:p>
      </dgm:t>
    </dgm:pt>
    <dgm:pt modelId="{71BC1A40-59E4-4FE6-93B8-BA93F532310A}" type="sibTrans" cxnId="{E77DC3FB-B36A-4AE2-895E-B9966C4AC76A}">
      <dgm:prSet/>
      <dgm:spPr/>
      <dgm:t>
        <a:bodyPr/>
        <a:lstStyle/>
        <a:p>
          <a:endParaRPr lang="en-US"/>
        </a:p>
      </dgm:t>
    </dgm:pt>
    <dgm:pt modelId="{ACF6D056-0876-451F-A62F-D58C6BF20D6C}" type="pres">
      <dgm:prSet presAssocID="{D93AA58A-F13C-4D2B-BF7E-C9DED34525E2}" presName="compositeShape" presStyleCnt="0">
        <dgm:presLayoutVars>
          <dgm:chMax val="7"/>
          <dgm:dir/>
          <dgm:resizeHandles val="exact"/>
        </dgm:presLayoutVars>
      </dgm:prSet>
      <dgm:spPr/>
    </dgm:pt>
    <dgm:pt modelId="{60CE81A7-01F6-4B96-9267-80B2183C6E39}" type="pres">
      <dgm:prSet presAssocID="{D93AA58A-F13C-4D2B-BF7E-C9DED34525E2}" presName="wedge1" presStyleLbl="node1" presStyleIdx="0" presStyleCnt="3"/>
      <dgm:spPr/>
    </dgm:pt>
    <dgm:pt modelId="{D0F3536D-14AB-40DA-8903-B9B957B77162}" type="pres">
      <dgm:prSet presAssocID="{D93AA58A-F13C-4D2B-BF7E-C9DED34525E2}" presName="dummy1a" presStyleCnt="0"/>
      <dgm:spPr/>
    </dgm:pt>
    <dgm:pt modelId="{9C8F9A79-CA36-4DF7-8CC4-775272857CAE}" type="pres">
      <dgm:prSet presAssocID="{D93AA58A-F13C-4D2B-BF7E-C9DED34525E2}" presName="dummy1b" presStyleCnt="0"/>
      <dgm:spPr/>
    </dgm:pt>
    <dgm:pt modelId="{C29C789E-FC07-4AE7-B215-7782A72C43CF}" type="pres">
      <dgm:prSet presAssocID="{D93AA58A-F13C-4D2B-BF7E-C9DED34525E2}" presName="wedge1Tx" presStyleLbl="node1" presStyleIdx="0" presStyleCnt="3">
        <dgm:presLayoutVars>
          <dgm:chMax val="0"/>
          <dgm:chPref val="0"/>
          <dgm:bulletEnabled val="1"/>
        </dgm:presLayoutVars>
      </dgm:prSet>
      <dgm:spPr/>
    </dgm:pt>
    <dgm:pt modelId="{D69D33C0-3088-484F-B910-2669CCE9EBD0}" type="pres">
      <dgm:prSet presAssocID="{D93AA58A-F13C-4D2B-BF7E-C9DED34525E2}" presName="wedge2" presStyleLbl="node1" presStyleIdx="1" presStyleCnt="3"/>
      <dgm:spPr/>
    </dgm:pt>
    <dgm:pt modelId="{9445DC51-D898-4F9B-918F-FF0302D194C3}" type="pres">
      <dgm:prSet presAssocID="{D93AA58A-F13C-4D2B-BF7E-C9DED34525E2}" presName="dummy2a" presStyleCnt="0"/>
      <dgm:spPr/>
    </dgm:pt>
    <dgm:pt modelId="{3AEA8FBE-EEA6-41BB-88F0-A12207EDAA67}" type="pres">
      <dgm:prSet presAssocID="{D93AA58A-F13C-4D2B-BF7E-C9DED34525E2}" presName="dummy2b" presStyleCnt="0"/>
      <dgm:spPr/>
    </dgm:pt>
    <dgm:pt modelId="{9005F1C6-68A0-4110-81F8-EB9D5B557728}" type="pres">
      <dgm:prSet presAssocID="{D93AA58A-F13C-4D2B-BF7E-C9DED34525E2}" presName="wedge2Tx" presStyleLbl="node1" presStyleIdx="1" presStyleCnt="3">
        <dgm:presLayoutVars>
          <dgm:chMax val="0"/>
          <dgm:chPref val="0"/>
          <dgm:bulletEnabled val="1"/>
        </dgm:presLayoutVars>
      </dgm:prSet>
      <dgm:spPr/>
    </dgm:pt>
    <dgm:pt modelId="{08DEA23D-AB43-41AA-8230-550671DF5BE5}" type="pres">
      <dgm:prSet presAssocID="{D93AA58A-F13C-4D2B-BF7E-C9DED34525E2}" presName="wedge3" presStyleLbl="node1" presStyleIdx="2" presStyleCnt="3"/>
      <dgm:spPr/>
    </dgm:pt>
    <dgm:pt modelId="{5B702CA3-757A-4266-8666-B75DA9DE0636}" type="pres">
      <dgm:prSet presAssocID="{D93AA58A-F13C-4D2B-BF7E-C9DED34525E2}" presName="dummy3a" presStyleCnt="0"/>
      <dgm:spPr/>
    </dgm:pt>
    <dgm:pt modelId="{2DF41E6A-71F9-4CBB-BFD3-87EF45E9D5E1}" type="pres">
      <dgm:prSet presAssocID="{D93AA58A-F13C-4D2B-BF7E-C9DED34525E2}" presName="dummy3b" presStyleCnt="0"/>
      <dgm:spPr/>
    </dgm:pt>
    <dgm:pt modelId="{8EAAC55E-DB12-4130-90FE-C44E5BF4BEB2}" type="pres">
      <dgm:prSet presAssocID="{D93AA58A-F13C-4D2B-BF7E-C9DED34525E2}" presName="wedge3Tx" presStyleLbl="node1" presStyleIdx="2" presStyleCnt="3">
        <dgm:presLayoutVars>
          <dgm:chMax val="0"/>
          <dgm:chPref val="0"/>
          <dgm:bulletEnabled val="1"/>
        </dgm:presLayoutVars>
      </dgm:prSet>
      <dgm:spPr/>
    </dgm:pt>
    <dgm:pt modelId="{E80164AA-7A63-4A74-A5B6-3D3CB203F0C9}" type="pres">
      <dgm:prSet presAssocID="{5642FBAE-ED7B-410C-A534-30745ADF7AAA}" presName="arrowWedge1" presStyleLbl="fgSibTrans2D1" presStyleIdx="0" presStyleCnt="3"/>
      <dgm:spPr/>
    </dgm:pt>
    <dgm:pt modelId="{4327A8F2-495A-4602-BF44-FB884C414F95}" type="pres">
      <dgm:prSet presAssocID="{0654502D-3219-4722-938A-2A1B28C33919}" presName="arrowWedge2" presStyleLbl="fgSibTrans2D1" presStyleIdx="1" presStyleCnt="3"/>
      <dgm:spPr/>
    </dgm:pt>
    <dgm:pt modelId="{B6DAE258-733C-4503-925C-DC5A01E46A8B}" type="pres">
      <dgm:prSet presAssocID="{71BC1A40-59E4-4FE6-93B8-BA93F532310A}" presName="arrowWedge3" presStyleLbl="fgSibTrans2D1" presStyleIdx="2" presStyleCnt="3"/>
      <dgm:spPr/>
    </dgm:pt>
  </dgm:ptLst>
  <dgm:cxnLst>
    <dgm:cxn modelId="{38B60F0A-8C2B-41C5-9C49-9D48189BB842}" type="presOf" srcId="{0AC8E462-B919-4799-BA9A-A3FECE0F0B97}" destId="{D69D33C0-3088-484F-B910-2669CCE9EBD0}" srcOrd="0" destOrd="0" presId="urn:microsoft.com/office/officeart/2005/8/layout/cycle8"/>
    <dgm:cxn modelId="{4E48FF21-80A5-4B72-844A-186519185085}" srcId="{D93AA58A-F13C-4D2B-BF7E-C9DED34525E2}" destId="{B25527D3-08A8-4CC2-A866-DB17FAA00CBB}" srcOrd="0" destOrd="0" parTransId="{8C72FE91-C013-4B3B-BE4B-4BA7090FEE15}" sibTransId="{5642FBAE-ED7B-410C-A534-30745ADF7AAA}"/>
    <dgm:cxn modelId="{41AC7350-DD83-43F5-AAE8-1172808AC202}" type="presOf" srcId="{0AC8E462-B919-4799-BA9A-A3FECE0F0B97}" destId="{9005F1C6-68A0-4110-81F8-EB9D5B557728}" srcOrd="1" destOrd="0" presId="urn:microsoft.com/office/officeart/2005/8/layout/cycle8"/>
    <dgm:cxn modelId="{15D45E79-C892-4868-A276-115F35CC6FC4}" type="presOf" srcId="{0C2839E7-CC2E-4C60-991C-1AF07164EF7A}" destId="{08DEA23D-AB43-41AA-8230-550671DF5BE5}" srcOrd="0" destOrd="0" presId="urn:microsoft.com/office/officeart/2005/8/layout/cycle8"/>
    <dgm:cxn modelId="{000E027A-01FB-4419-94C0-D94DF7ADBDAF}" srcId="{D93AA58A-F13C-4D2B-BF7E-C9DED34525E2}" destId="{0AC8E462-B919-4799-BA9A-A3FECE0F0B97}" srcOrd="1" destOrd="0" parTransId="{7B60A67A-FCCA-4727-B0EF-78A2FB2BB9C7}" sibTransId="{0654502D-3219-4722-938A-2A1B28C33919}"/>
    <dgm:cxn modelId="{D710D6A1-3B5F-46B2-93CA-FE87822AD9D5}" type="presOf" srcId="{B25527D3-08A8-4CC2-A866-DB17FAA00CBB}" destId="{C29C789E-FC07-4AE7-B215-7782A72C43CF}" srcOrd="1" destOrd="0" presId="urn:microsoft.com/office/officeart/2005/8/layout/cycle8"/>
    <dgm:cxn modelId="{925C71BC-E029-4DAC-A226-2BCD2CE54701}" type="presOf" srcId="{D93AA58A-F13C-4D2B-BF7E-C9DED34525E2}" destId="{ACF6D056-0876-451F-A62F-D58C6BF20D6C}" srcOrd="0" destOrd="0" presId="urn:microsoft.com/office/officeart/2005/8/layout/cycle8"/>
    <dgm:cxn modelId="{CB8FACDE-1838-460A-8680-E561916ACFA7}" type="presOf" srcId="{0C2839E7-CC2E-4C60-991C-1AF07164EF7A}" destId="{8EAAC55E-DB12-4130-90FE-C44E5BF4BEB2}" srcOrd="1" destOrd="0" presId="urn:microsoft.com/office/officeart/2005/8/layout/cycle8"/>
    <dgm:cxn modelId="{3C9DE6E5-76F1-441B-845F-B5B18E5C2900}" type="presOf" srcId="{B25527D3-08A8-4CC2-A866-DB17FAA00CBB}" destId="{60CE81A7-01F6-4B96-9267-80B2183C6E39}" srcOrd="0" destOrd="0" presId="urn:microsoft.com/office/officeart/2005/8/layout/cycle8"/>
    <dgm:cxn modelId="{E77DC3FB-B36A-4AE2-895E-B9966C4AC76A}" srcId="{D93AA58A-F13C-4D2B-BF7E-C9DED34525E2}" destId="{0C2839E7-CC2E-4C60-991C-1AF07164EF7A}" srcOrd="2" destOrd="0" parTransId="{60DE7E99-A330-4C73-B0C9-578EF1D7AC1F}" sibTransId="{71BC1A40-59E4-4FE6-93B8-BA93F532310A}"/>
    <dgm:cxn modelId="{BB0680AF-C622-44ED-8992-339170656508}" type="presParOf" srcId="{ACF6D056-0876-451F-A62F-D58C6BF20D6C}" destId="{60CE81A7-01F6-4B96-9267-80B2183C6E39}" srcOrd="0" destOrd="0" presId="urn:microsoft.com/office/officeart/2005/8/layout/cycle8"/>
    <dgm:cxn modelId="{82B8EAC9-FD32-419C-9EAF-C5DB50DDB453}" type="presParOf" srcId="{ACF6D056-0876-451F-A62F-D58C6BF20D6C}" destId="{D0F3536D-14AB-40DA-8903-B9B957B77162}" srcOrd="1" destOrd="0" presId="urn:microsoft.com/office/officeart/2005/8/layout/cycle8"/>
    <dgm:cxn modelId="{DAF521BB-0A47-47E9-8D73-F40C860B1039}" type="presParOf" srcId="{ACF6D056-0876-451F-A62F-D58C6BF20D6C}" destId="{9C8F9A79-CA36-4DF7-8CC4-775272857CAE}" srcOrd="2" destOrd="0" presId="urn:microsoft.com/office/officeart/2005/8/layout/cycle8"/>
    <dgm:cxn modelId="{27C6CD97-5B44-46F8-AECB-F41E48DEAE0F}" type="presParOf" srcId="{ACF6D056-0876-451F-A62F-D58C6BF20D6C}" destId="{C29C789E-FC07-4AE7-B215-7782A72C43CF}" srcOrd="3" destOrd="0" presId="urn:microsoft.com/office/officeart/2005/8/layout/cycle8"/>
    <dgm:cxn modelId="{9D34750A-2CB3-42C7-AE87-B91A21C864AA}" type="presParOf" srcId="{ACF6D056-0876-451F-A62F-D58C6BF20D6C}" destId="{D69D33C0-3088-484F-B910-2669CCE9EBD0}" srcOrd="4" destOrd="0" presId="urn:microsoft.com/office/officeart/2005/8/layout/cycle8"/>
    <dgm:cxn modelId="{B3F77D22-C7E7-4116-8012-593B196A27C6}" type="presParOf" srcId="{ACF6D056-0876-451F-A62F-D58C6BF20D6C}" destId="{9445DC51-D898-4F9B-918F-FF0302D194C3}" srcOrd="5" destOrd="0" presId="urn:microsoft.com/office/officeart/2005/8/layout/cycle8"/>
    <dgm:cxn modelId="{CC0630E8-F195-402F-A8EA-0057CD0A523E}" type="presParOf" srcId="{ACF6D056-0876-451F-A62F-D58C6BF20D6C}" destId="{3AEA8FBE-EEA6-41BB-88F0-A12207EDAA67}" srcOrd="6" destOrd="0" presId="urn:microsoft.com/office/officeart/2005/8/layout/cycle8"/>
    <dgm:cxn modelId="{37295C9B-F208-47C3-B6FB-CD1EB353D18F}" type="presParOf" srcId="{ACF6D056-0876-451F-A62F-D58C6BF20D6C}" destId="{9005F1C6-68A0-4110-81F8-EB9D5B557728}" srcOrd="7" destOrd="0" presId="urn:microsoft.com/office/officeart/2005/8/layout/cycle8"/>
    <dgm:cxn modelId="{FC9ED1EA-40F6-41E2-97F6-97C959DF54D7}" type="presParOf" srcId="{ACF6D056-0876-451F-A62F-D58C6BF20D6C}" destId="{08DEA23D-AB43-41AA-8230-550671DF5BE5}" srcOrd="8" destOrd="0" presId="urn:microsoft.com/office/officeart/2005/8/layout/cycle8"/>
    <dgm:cxn modelId="{7B7C8A21-2FAD-4576-8378-D23B0B6BD6A0}" type="presParOf" srcId="{ACF6D056-0876-451F-A62F-D58C6BF20D6C}" destId="{5B702CA3-757A-4266-8666-B75DA9DE0636}" srcOrd="9" destOrd="0" presId="urn:microsoft.com/office/officeart/2005/8/layout/cycle8"/>
    <dgm:cxn modelId="{F581708A-0F4E-499F-B75C-E3CE9E96660B}" type="presParOf" srcId="{ACF6D056-0876-451F-A62F-D58C6BF20D6C}" destId="{2DF41E6A-71F9-4CBB-BFD3-87EF45E9D5E1}" srcOrd="10" destOrd="0" presId="urn:microsoft.com/office/officeart/2005/8/layout/cycle8"/>
    <dgm:cxn modelId="{F32C02F4-E6B2-499A-B46B-B0982B232168}" type="presParOf" srcId="{ACF6D056-0876-451F-A62F-D58C6BF20D6C}" destId="{8EAAC55E-DB12-4130-90FE-C44E5BF4BEB2}" srcOrd="11" destOrd="0" presId="urn:microsoft.com/office/officeart/2005/8/layout/cycle8"/>
    <dgm:cxn modelId="{F463636F-88D8-4995-B68D-000C0CD5570E}" type="presParOf" srcId="{ACF6D056-0876-451F-A62F-D58C6BF20D6C}" destId="{E80164AA-7A63-4A74-A5B6-3D3CB203F0C9}" srcOrd="12" destOrd="0" presId="urn:microsoft.com/office/officeart/2005/8/layout/cycle8"/>
    <dgm:cxn modelId="{575094F2-A4EE-4D2A-B71F-B0BB3C734A53}" type="presParOf" srcId="{ACF6D056-0876-451F-A62F-D58C6BF20D6C}" destId="{4327A8F2-495A-4602-BF44-FB884C414F95}" srcOrd="13" destOrd="0" presId="urn:microsoft.com/office/officeart/2005/8/layout/cycle8"/>
    <dgm:cxn modelId="{CE9AB6CB-E521-4417-8B72-7102AAB39592}" type="presParOf" srcId="{ACF6D056-0876-451F-A62F-D58C6BF20D6C}" destId="{B6DAE258-733C-4503-925C-DC5A01E46A8B}"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5822D-7AC9-4FF8-8A32-7B00C49D1EF6}">
      <dsp:nvSpPr>
        <dsp:cNvPr id="0" name=""/>
        <dsp:cNvSpPr/>
      </dsp:nvSpPr>
      <dsp:spPr>
        <a:xfrm>
          <a:off x="0" y="3961505"/>
          <a:ext cx="5998724" cy="64991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kern="1200" dirty="0">
              <a:latin typeface="Nunito Sans" panose="020B0604020202020204" charset="0"/>
            </a:rPr>
            <a:t>E</a:t>
          </a:r>
          <a:r>
            <a:rPr lang="en-US" sz="2100" kern="1200" dirty="0">
              <a:latin typeface="Nunito Sans" panose="020B0604020202020204" charset="0"/>
            </a:rPr>
            <a:t>ffect – </a:t>
          </a:r>
          <a:r>
            <a:rPr lang="en-US" sz="2000" i="1" kern="1200" dirty="0">
              <a:latin typeface="Nunito Sans" panose="020B0604020202020204" charset="0"/>
            </a:rPr>
            <a:t>(Response)</a:t>
          </a:r>
          <a:endParaRPr lang="en-US" sz="2100" i="1" kern="1200" dirty="0">
            <a:latin typeface="Nunito Sans" panose="020B0604020202020204" charset="0"/>
          </a:endParaRPr>
        </a:p>
      </dsp:txBody>
      <dsp:txXfrm>
        <a:off x="0" y="3961505"/>
        <a:ext cx="5998724" cy="649917"/>
      </dsp:txXfrm>
    </dsp:sp>
    <dsp:sp modelId="{07B9B2C4-F1D0-401A-B12D-D6E6DDDA81DB}">
      <dsp:nvSpPr>
        <dsp:cNvPr id="0" name=""/>
        <dsp:cNvSpPr/>
      </dsp:nvSpPr>
      <dsp:spPr>
        <a:xfrm rot="10800000">
          <a:off x="0" y="2971680"/>
          <a:ext cx="5998724" cy="999573"/>
        </a:xfrm>
        <a:prstGeom prst="upArrowCallout">
          <a:avLst/>
        </a:prstGeom>
        <a:solidFill>
          <a:schemeClr val="accent3">
            <a:hueOff val="-798118"/>
            <a:satOff val="19495"/>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kern="1200" dirty="0">
              <a:latin typeface="Nunito Sans" panose="020B0604020202020204" charset="0"/>
            </a:rPr>
            <a:t>D</a:t>
          </a:r>
          <a:r>
            <a:rPr lang="en-US" sz="2100" kern="1200" dirty="0">
              <a:latin typeface="Nunito Sans" panose="020B0604020202020204" charset="0"/>
            </a:rPr>
            <a:t>isruptive Thinking </a:t>
          </a:r>
          <a:r>
            <a:rPr lang="en-US" sz="2000" i="1" kern="1200" dirty="0">
              <a:latin typeface="Nunito Sans" panose="020B0604020202020204" charset="0"/>
            </a:rPr>
            <a:t>(Reframe)</a:t>
          </a:r>
          <a:endParaRPr lang="en-US" sz="2100" i="1" kern="1200" dirty="0">
            <a:latin typeface="Nunito Sans" panose="020B0604020202020204" charset="0"/>
          </a:endParaRPr>
        </a:p>
      </dsp:txBody>
      <dsp:txXfrm rot="10800000">
        <a:off x="0" y="2971680"/>
        <a:ext cx="5998724" cy="649493"/>
      </dsp:txXfrm>
    </dsp:sp>
    <dsp:sp modelId="{83AC7403-7398-40FD-B05E-C02E78472885}">
      <dsp:nvSpPr>
        <dsp:cNvPr id="0" name=""/>
        <dsp:cNvSpPr/>
      </dsp:nvSpPr>
      <dsp:spPr>
        <a:xfrm rot="10800000">
          <a:off x="0" y="1981855"/>
          <a:ext cx="5998724" cy="999573"/>
        </a:xfrm>
        <a:prstGeom prst="upArrowCallout">
          <a:avLst/>
        </a:prstGeom>
        <a:solidFill>
          <a:schemeClr val="accent3">
            <a:hueOff val="-1596236"/>
            <a:satOff val="38991"/>
            <a:lumOff val="-78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Nunito Sans" panose="020B0604020202020204" charset="0"/>
            </a:rPr>
            <a:t>C</a:t>
          </a:r>
          <a:r>
            <a:rPr lang="en-US" sz="2100" kern="1200" dirty="0">
              <a:latin typeface="Nunito Sans" panose="020B0604020202020204" charset="0"/>
            </a:rPr>
            <a:t>onsequences – </a:t>
          </a:r>
          <a:r>
            <a:rPr lang="en-US" sz="2000" i="1" kern="1200" dirty="0">
              <a:latin typeface="Nunito Sans" panose="020B0604020202020204" charset="0"/>
            </a:rPr>
            <a:t>(Reflect)</a:t>
          </a:r>
          <a:endParaRPr lang="en-US" sz="2100" i="1" kern="1200" dirty="0">
            <a:latin typeface="Nunito Sans" panose="020B0604020202020204" charset="0"/>
          </a:endParaRPr>
        </a:p>
      </dsp:txBody>
      <dsp:txXfrm rot="10800000">
        <a:off x="0" y="1981855"/>
        <a:ext cx="5998724" cy="649493"/>
      </dsp:txXfrm>
    </dsp:sp>
    <dsp:sp modelId="{14FD0A0A-E5E5-41E7-B3CF-866BBEE7CB47}">
      <dsp:nvSpPr>
        <dsp:cNvPr id="0" name=""/>
        <dsp:cNvSpPr/>
      </dsp:nvSpPr>
      <dsp:spPr>
        <a:xfrm rot="10800000">
          <a:off x="0" y="992030"/>
          <a:ext cx="5998724" cy="999573"/>
        </a:xfrm>
        <a:prstGeom prst="upArrowCallout">
          <a:avLst/>
        </a:prstGeom>
        <a:solidFill>
          <a:schemeClr val="accent3">
            <a:hueOff val="-2394354"/>
            <a:satOff val="58486"/>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kern="1200" dirty="0">
              <a:latin typeface="Nunito Sans" panose="020B0604020202020204" charset="0"/>
            </a:rPr>
            <a:t>B</a:t>
          </a:r>
          <a:r>
            <a:rPr lang="en-US" sz="2100" kern="1200" dirty="0">
              <a:latin typeface="Nunito Sans" panose="020B0604020202020204" charset="0"/>
            </a:rPr>
            <a:t>eliefs – </a:t>
          </a:r>
          <a:r>
            <a:rPr lang="en-US" sz="2000" i="1" kern="1200" dirty="0">
              <a:latin typeface="Nunito Sans" panose="020B0604020202020204" charset="0"/>
            </a:rPr>
            <a:t>(Remember)</a:t>
          </a:r>
          <a:endParaRPr lang="en-US" sz="2100" i="1" kern="1200" dirty="0">
            <a:latin typeface="Nunito Sans" panose="020B0604020202020204" charset="0"/>
          </a:endParaRPr>
        </a:p>
      </dsp:txBody>
      <dsp:txXfrm rot="10800000">
        <a:off x="0" y="992030"/>
        <a:ext cx="5998724" cy="649493"/>
      </dsp:txXfrm>
    </dsp:sp>
    <dsp:sp modelId="{A20AA55A-2576-4DB5-BE33-B33F923FF086}">
      <dsp:nvSpPr>
        <dsp:cNvPr id="0" name=""/>
        <dsp:cNvSpPr/>
      </dsp:nvSpPr>
      <dsp:spPr>
        <a:xfrm rot="10800000">
          <a:off x="0" y="2205"/>
          <a:ext cx="5998724" cy="999573"/>
        </a:xfrm>
        <a:prstGeom prst="upArrowCallout">
          <a:avLst/>
        </a:prstGeom>
        <a:solidFill>
          <a:schemeClr val="accent3">
            <a:hueOff val="-3192472"/>
            <a:satOff val="77982"/>
            <a:lumOff val="-1568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kern="1200" dirty="0">
              <a:latin typeface="Nunito Sans" panose="020B0604020202020204" charset="0"/>
            </a:rPr>
            <a:t>A</a:t>
          </a:r>
          <a:r>
            <a:rPr lang="en-US" sz="2100" kern="1200" dirty="0">
              <a:latin typeface="Nunito Sans" panose="020B0604020202020204" charset="0"/>
            </a:rPr>
            <a:t>ctivating event</a:t>
          </a:r>
        </a:p>
      </dsp:txBody>
      <dsp:txXfrm rot="10800000">
        <a:off x="0" y="2205"/>
        <a:ext cx="5998724" cy="6494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E81A7-01F6-4B96-9267-80B2183C6E39}">
      <dsp:nvSpPr>
        <dsp:cNvPr id="0" name=""/>
        <dsp:cNvSpPr/>
      </dsp:nvSpPr>
      <dsp:spPr>
        <a:xfrm>
          <a:off x="1411427" y="264159"/>
          <a:ext cx="3413760" cy="3413760"/>
        </a:xfrm>
        <a:prstGeom prst="pie">
          <a:avLst>
            <a:gd name="adj1" fmla="val 16200000"/>
            <a:gd name="adj2" fmla="val 180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Nunito Sans" panose="020B0604020202020204" charset="0"/>
            </a:rPr>
            <a:t>Expression of Emotions</a:t>
          </a:r>
        </a:p>
      </dsp:txBody>
      <dsp:txXfrm>
        <a:off x="3210560" y="987551"/>
        <a:ext cx="1219200" cy="1016000"/>
      </dsp:txXfrm>
    </dsp:sp>
    <dsp:sp modelId="{D69D33C0-3088-484F-B910-2669CCE9EBD0}">
      <dsp:nvSpPr>
        <dsp:cNvPr id="0" name=""/>
        <dsp:cNvSpPr/>
      </dsp:nvSpPr>
      <dsp:spPr>
        <a:xfrm>
          <a:off x="1341119" y="386079"/>
          <a:ext cx="3413760" cy="3413760"/>
        </a:xfrm>
        <a:prstGeom prst="pie">
          <a:avLst>
            <a:gd name="adj1" fmla="val 1800000"/>
            <a:gd name="adj2" fmla="val 900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Nunito Sans" panose="020B0604020202020204" charset="0"/>
            </a:rPr>
            <a:t>Effective Communication</a:t>
          </a:r>
        </a:p>
      </dsp:txBody>
      <dsp:txXfrm>
        <a:off x="2153920" y="2600960"/>
        <a:ext cx="1828800" cy="894080"/>
      </dsp:txXfrm>
    </dsp:sp>
    <dsp:sp modelId="{08DEA23D-AB43-41AA-8230-550671DF5BE5}">
      <dsp:nvSpPr>
        <dsp:cNvPr id="0" name=""/>
        <dsp:cNvSpPr/>
      </dsp:nvSpPr>
      <dsp:spPr>
        <a:xfrm>
          <a:off x="1270812" y="264159"/>
          <a:ext cx="3413760" cy="3413760"/>
        </a:xfrm>
        <a:prstGeom prst="pie">
          <a:avLst>
            <a:gd name="adj1" fmla="val 9000000"/>
            <a:gd name="adj2" fmla="val 1620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Nunito Sans" panose="020B0604020202020204" charset="0"/>
            </a:rPr>
            <a:t>Empathy</a:t>
          </a:r>
          <a:endParaRPr lang="en-US" sz="1400" kern="1200" dirty="0">
            <a:latin typeface="Nunito Sans" panose="020B0604020202020204" charset="0"/>
          </a:endParaRPr>
        </a:p>
      </dsp:txBody>
      <dsp:txXfrm>
        <a:off x="1666239" y="987551"/>
        <a:ext cx="1219200" cy="1016000"/>
      </dsp:txXfrm>
    </dsp:sp>
    <dsp:sp modelId="{E80164AA-7A63-4A74-A5B6-3D3CB203F0C9}">
      <dsp:nvSpPr>
        <dsp:cNvPr id="0" name=""/>
        <dsp:cNvSpPr/>
      </dsp:nvSpPr>
      <dsp:spPr>
        <a:xfrm>
          <a:off x="1200380" y="52831"/>
          <a:ext cx="3836416" cy="383641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27A8F2-495A-4602-BF44-FB884C414F95}">
      <dsp:nvSpPr>
        <dsp:cNvPr id="0" name=""/>
        <dsp:cNvSpPr/>
      </dsp:nvSpPr>
      <dsp:spPr>
        <a:xfrm>
          <a:off x="1129792" y="174536"/>
          <a:ext cx="3836416" cy="383641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DAE258-733C-4503-925C-DC5A01E46A8B}">
      <dsp:nvSpPr>
        <dsp:cNvPr id="0" name=""/>
        <dsp:cNvSpPr/>
      </dsp:nvSpPr>
      <dsp:spPr>
        <a:xfrm>
          <a:off x="1059203" y="52831"/>
          <a:ext cx="3836416" cy="383641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6581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3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first key to success in a resume is staying polished. Consider taking a photo of a with a camera that has dust on the lens. No matter how beautiful the landscape, the photo would</a:t>
            </a:r>
            <a:r>
              <a:rPr lang="en-US" baseline="0" dirty="0"/>
              <a:t> always come out blurry</a:t>
            </a:r>
            <a:r>
              <a:rPr lang="en-US" dirty="0"/>
              <a:t>. So</a:t>
            </a:r>
            <a:r>
              <a:rPr lang="en-US" baseline="0" dirty="0"/>
              <a:t> we need to </a:t>
            </a:r>
            <a:r>
              <a:rPr lang="en-US" dirty="0"/>
              <a:t>remove any dust from our</a:t>
            </a:r>
            <a:r>
              <a:rPr lang="en-US" baseline="0" dirty="0"/>
              <a:t> resume </a:t>
            </a:r>
            <a:r>
              <a:rPr lang="en-US" dirty="0"/>
              <a:t>so that we can show an accurate picture</a:t>
            </a:r>
            <a:r>
              <a:rPr lang="en-US" baseline="0" dirty="0"/>
              <a:t> of our abilities.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ABE1D0-98A6-49ED-A036-800BDB7799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73604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We can start by focusing on spelling and grammar.</a:t>
            </a:r>
            <a:r>
              <a:rPr lang="en-US" sz="1200" baseline="0" dirty="0"/>
              <a:t> Use spell check, and have somebody you trust check for hidden mistakes.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ABE1D0-98A6-49ED-A036-800BDB7799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80579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Next, there shouldn’t be any</a:t>
            </a:r>
            <a:r>
              <a:rPr lang="en-US" sz="1200" baseline="0" dirty="0"/>
              <a:t> “I’s, </a:t>
            </a:r>
            <a:r>
              <a:rPr lang="en-US" sz="1200" baseline="0" dirty="0" err="1"/>
              <a:t>me’s</a:t>
            </a:r>
            <a:r>
              <a:rPr lang="en-US" sz="1200" baseline="0" dirty="0"/>
              <a:t> or </a:t>
            </a:r>
            <a:r>
              <a:rPr lang="en-US" sz="1200" baseline="0" dirty="0" err="1"/>
              <a:t>my’s</a:t>
            </a:r>
            <a:r>
              <a:rPr lang="en-US" sz="1200" baseline="0" dirty="0"/>
              <a:t>” in the resume. Stay strictly in third person, describing yourself from an outsiders perspective looking in.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ABE1D0-98A6-49ED-A036-800BDB7799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50327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Whatever format</a:t>
            </a:r>
            <a:r>
              <a:rPr lang="en-US" baseline="0" dirty="0"/>
              <a:t> or font styles you choose make sure it stays the same throughout the document. For example, keeping your dates in the same format and in the same location for every experience.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ABE1D0-98A6-49ED-A036-800BDB7799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07392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Lastly, take the references off the resume. If an employer is interested, they’ll ask for references later on, but make them take the first step.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ABE1D0-98A6-49ED-A036-800BDB7799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63263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11:20; 12:39; </a:t>
            </a:r>
          </a:p>
        </p:txBody>
      </p:sp>
    </p:spTree>
    <p:extLst>
      <p:ext uri="{BB962C8B-B14F-4D97-AF65-F5344CB8AC3E}">
        <p14:creationId xmlns:p14="http://schemas.microsoft.com/office/powerpoint/2010/main" val="2923489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c8d0b7f6e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c8d0b7f6e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sz="1100" b="1" dirty="0">
                <a:solidFill>
                  <a:schemeClr val="tx1"/>
                </a:solidFill>
              </a:rPr>
              <a:t>Resource</a:t>
            </a:r>
          </a:p>
          <a:p>
            <a:pPr marL="0" lvl="0" indent="0" algn="ctr" rtl="0">
              <a:spcBef>
                <a:spcPts val="600"/>
              </a:spcBef>
              <a:spcAft>
                <a:spcPts val="0"/>
              </a:spcAft>
              <a:buNone/>
            </a:pPr>
            <a:r>
              <a:rPr lang="en-US" sz="1100" b="1" dirty="0">
                <a:solidFill>
                  <a:schemeClr val="tx1"/>
                </a:solidFill>
              </a:rPr>
              <a:t>Guide</a:t>
            </a:r>
          </a:p>
          <a:p>
            <a:pPr marL="0" lvl="0" indent="0" algn="ctr" rtl="0">
              <a:spcBef>
                <a:spcPts val="600"/>
              </a:spcBef>
              <a:spcAft>
                <a:spcPts val="0"/>
              </a:spcAft>
              <a:buNone/>
            </a:pPr>
            <a:r>
              <a:rPr lang="en-US" sz="1100" b="1" dirty="0">
                <a:solidFill>
                  <a:schemeClr val="tx1"/>
                </a:solidFill>
              </a:rPr>
              <a:t>Motivate</a:t>
            </a:r>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c8d0b7f6e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1c8d0b7f6e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8159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2432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Photo Idea: Noticing thoughts allows us to choose our behavior: like a fork in the road. </a:t>
            </a:r>
          </a:p>
        </p:txBody>
      </p:sp>
    </p:spTree>
    <p:extLst>
      <p:ext uri="{BB962C8B-B14F-4D97-AF65-F5344CB8AC3E}">
        <p14:creationId xmlns:p14="http://schemas.microsoft.com/office/powerpoint/2010/main" val="2992669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to be aware of yourself before you can take care of relationships with others</a:t>
            </a:r>
          </a:p>
        </p:txBody>
      </p:sp>
    </p:spTree>
    <p:extLst>
      <p:ext uri="{BB962C8B-B14F-4D97-AF65-F5344CB8AC3E}">
        <p14:creationId xmlns:p14="http://schemas.microsoft.com/office/powerpoint/2010/main" val="2218552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09548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5"/>
        <p:cNvGrpSpPr/>
        <p:nvPr/>
      </p:nvGrpSpPr>
      <p:grpSpPr>
        <a:xfrm>
          <a:off x="0" y="0"/>
          <a:ext cx="0" cy="0"/>
          <a:chOff x="0" y="0"/>
          <a:chExt cx="0" cy="0"/>
        </a:xfrm>
      </p:grpSpPr>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noAutofit/>
          </a:bodyPr>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noAutofit/>
          </a:bodyPr>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2 columns with intro text">
  <p:cSld name="Title + 2 columns with intro text">
    <p:spTree>
      <p:nvGrpSpPr>
        <p:cNvPr id="1" name="Shape 45"/>
        <p:cNvGrpSpPr/>
        <p:nvPr/>
      </p:nvGrpSpPr>
      <p:grpSpPr>
        <a:xfrm>
          <a:off x="0" y="0"/>
          <a:ext cx="0" cy="0"/>
          <a:chOff x="0" y="0"/>
          <a:chExt cx="0" cy="0"/>
        </a:xfrm>
      </p:grpSpPr>
      <p:sp>
        <p:nvSpPr>
          <p:cNvPr id="46" name="Google Shape;46;p8"/>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47;p8"/>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8"/>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9" name="Google Shape;49;p8"/>
          <p:cNvSpPr txBox="1">
            <a:spLocks noGrp="1"/>
          </p:cNvSpPr>
          <p:nvPr>
            <p:ph type="body" idx="1"/>
          </p:nvPr>
        </p:nvSpPr>
        <p:spPr>
          <a:xfrm>
            <a:off x="3090625" y="575500"/>
            <a:ext cx="5596200" cy="12078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1pPr>
            <a:lvl2pPr marL="914400" lvl="1"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2pPr>
            <a:lvl3pPr marL="1371600" lvl="2"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3pPr>
            <a:lvl4pPr marL="1828800" lvl="3"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4pPr>
            <a:lvl5pPr marL="2286000" lvl="4"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5pPr>
            <a:lvl6pPr marL="2743200" lvl="5"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6pPr>
            <a:lvl7pPr marL="3200400" lvl="6"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7pPr>
            <a:lvl8pPr marL="3657600" lvl="7"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8pPr>
            <a:lvl9pPr marL="4114800" lvl="8"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9pPr>
          </a:lstStyle>
          <a:p>
            <a:endParaRPr/>
          </a:p>
        </p:txBody>
      </p:sp>
      <p:sp>
        <p:nvSpPr>
          <p:cNvPr id="50" name="Google Shape;50;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CCCCCC"/>
              </a:solidFill>
              <a:effectLst/>
              <a:uLnTx/>
              <a:uFillTx/>
              <a:latin typeface="Nunito Sans"/>
              <a:sym typeface="Nunito Sans"/>
            </a:endParaRPr>
          </a:p>
        </p:txBody>
      </p:sp>
      <p:sp>
        <p:nvSpPr>
          <p:cNvPr id="51" name="Google Shape;51;p8"/>
          <p:cNvSpPr txBox="1">
            <a:spLocks noGrp="1"/>
          </p:cNvSpPr>
          <p:nvPr>
            <p:ph type="body" idx="2"/>
          </p:nvPr>
        </p:nvSpPr>
        <p:spPr>
          <a:xfrm>
            <a:off x="3090625" y="2004325"/>
            <a:ext cx="2727000" cy="2552100"/>
          </a:xfrm>
          <a:prstGeom prst="rect">
            <a:avLst/>
          </a:prstGeom>
        </p:spPr>
        <p:txBody>
          <a:bodyPr spcFirstLastPara="1" wrap="square" lIns="91425" tIns="91425" rIns="91425" bIns="91425" anchor="t" anchorCtr="0">
            <a:noAutofit/>
          </a:bodyPr>
          <a:lstStyle>
            <a:lvl1pPr marL="457200" lvl="0" indent="-298450" rtl="0">
              <a:spcBef>
                <a:spcPts val="60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52" name="Google Shape;52;p8"/>
          <p:cNvSpPr txBox="1">
            <a:spLocks noGrp="1"/>
          </p:cNvSpPr>
          <p:nvPr>
            <p:ph type="body" idx="3"/>
          </p:nvPr>
        </p:nvSpPr>
        <p:spPr>
          <a:xfrm>
            <a:off x="5959744" y="2004325"/>
            <a:ext cx="2727000" cy="2552100"/>
          </a:xfrm>
          <a:prstGeom prst="rect">
            <a:avLst/>
          </a:prstGeom>
        </p:spPr>
        <p:txBody>
          <a:bodyPr spcFirstLastPara="1" wrap="square" lIns="91425" tIns="91425" rIns="91425" bIns="91425" anchor="t" anchorCtr="0">
            <a:noAutofit/>
          </a:bodyPr>
          <a:lstStyle>
            <a:lvl1pPr marL="457200" lvl="0" indent="-298450" rtl="0">
              <a:spcBef>
                <a:spcPts val="60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94214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
        <p:cNvGrpSpPr/>
        <p:nvPr/>
      </p:nvGrpSpPr>
      <p:grpSpPr>
        <a:xfrm>
          <a:off x="0" y="0"/>
          <a:ext cx="0" cy="0"/>
          <a:chOff x="0" y="0"/>
          <a:chExt cx="0" cy="0"/>
        </a:xfrm>
      </p:grpSpPr>
      <p:sp>
        <p:nvSpPr>
          <p:cNvPr id="27" name="Google Shape;27;p5"/>
          <p:cNvSpPr/>
          <p:nvPr/>
        </p:nvSpPr>
        <p:spPr>
          <a:xfrm rot="5400000" flipH="1">
            <a:off x="4518950" y="-3360875"/>
            <a:ext cx="113100" cy="91512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28;p5"/>
          <p:cNvSpPr/>
          <p:nvPr/>
        </p:nvSpPr>
        <p:spPr>
          <a:xfrm>
            <a:off x="-7125" y="1271275"/>
            <a:ext cx="9151200" cy="3872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5"/>
          <p:cNvSpPr txBox="1">
            <a:spLocks noGrp="1"/>
          </p:cNvSpPr>
          <p:nvPr>
            <p:ph type="body" idx="1"/>
          </p:nvPr>
        </p:nvSpPr>
        <p:spPr>
          <a:xfrm>
            <a:off x="1847275" y="1704600"/>
            <a:ext cx="5449500" cy="2714700"/>
          </a:xfrm>
          <a:prstGeom prst="rect">
            <a:avLst/>
          </a:prstGeom>
        </p:spPr>
        <p:txBody>
          <a:bodyPr spcFirstLastPara="1" wrap="square" lIns="91425" tIns="91425" rIns="91425" bIns="91425" anchor="t" anchorCtr="0">
            <a:noAutofit/>
          </a:bodyPr>
          <a:lstStyle>
            <a:lvl1pPr marL="457200" lvl="0" indent="-381000" algn="ctr" rtl="0">
              <a:spcBef>
                <a:spcPts val="600"/>
              </a:spcBef>
              <a:spcAft>
                <a:spcPts val="0"/>
              </a:spcAft>
              <a:buSzPts val="2400"/>
              <a:buFont typeface="Georgia"/>
              <a:buChar char="▪"/>
              <a:defRPr sz="2400" i="1">
                <a:latin typeface="Georgia"/>
                <a:ea typeface="Georgia"/>
                <a:cs typeface="Georgia"/>
                <a:sym typeface="Georgia"/>
              </a:defRPr>
            </a:lvl1pPr>
            <a:lvl2pPr marL="914400" lvl="1" indent="-381000" algn="ctr" rtl="0">
              <a:spcBef>
                <a:spcPts val="0"/>
              </a:spcBef>
              <a:spcAft>
                <a:spcPts val="0"/>
              </a:spcAft>
              <a:buSzPts val="2400"/>
              <a:buFont typeface="Georgia"/>
              <a:buChar char="-"/>
              <a:defRPr sz="2400" i="1">
                <a:latin typeface="Georgia"/>
                <a:ea typeface="Georgia"/>
                <a:cs typeface="Georgia"/>
                <a:sym typeface="Georgia"/>
              </a:defRPr>
            </a:lvl2pPr>
            <a:lvl3pPr marL="1371600" lvl="2" indent="-381000" algn="ctr" rtl="0">
              <a:spcBef>
                <a:spcPts val="0"/>
              </a:spcBef>
              <a:spcAft>
                <a:spcPts val="0"/>
              </a:spcAft>
              <a:buSzPts val="2400"/>
              <a:buFont typeface="Georgia"/>
              <a:buChar char="-"/>
              <a:defRPr sz="2400" i="1">
                <a:latin typeface="Georgia"/>
                <a:ea typeface="Georgia"/>
                <a:cs typeface="Georgia"/>
                <a:sym typeface="Georgia"/>
              </a:defRPr>
            </a:lvl3pPr>
            <a:lvl4pPr marL="1828800" lvl="3" indent="-381000" algn="ctr" rtl="0">
              <a:spcBef>
                <a:spcPts val="0"/>
              </a:spcBef>
              <a:spcAft>
                <a:spcPts val="0"/>
              </a:spcAft>
              <a:buSzPts val="2400"/>
              <a:buFont typeface="Georgia"/>
              <a:buChar char="-"/>
              <a:defRPr sz="2400" i="1">
                <a:latin typeface="Georgia"/>
                <a:ea typeface="Georgia"/>
                <a:cs typeface="Georgia"/>
                <a:sym typeface="Georgia"/>
              </a:defRPr>
            </a:lvl4pPr>
            <a:lvl5pPr marL="2286000" lvl="4" indent="-381000" algn="ctr" rtl="0">
              <a:spcBef>
                <a:spcPts val="0"/>
              </a:spcBef>
              <a:spcAft>
                <a:spcPts val="0"/>
              </a:spcAft>
              <a:buSzPts val="2400"/>
              <a:buFont typeface="Georgia"/>
              <a:buChar char="-"/>
              <a:defRPr sz="2400" i="1">
                <a:latin typeface="Georgia"/>
                <a:ea typeface="Georgia"/>
                <a:cs typeface="Georgia"/>
                <a:sym typeface="Georgia"/>
              </a:defRPr>
            </a:lvl5pPr>
            <a:lvl6pPr marL="2743200" lvl="5" indent="-381000" algn="ctr" rtl="0">
              <a:spcBef>
                <a:spcPts val="0"/>
              </a:spcBef>
              <a:spcAft>
                <a:spcPts val="0"/>
              </a:spcAft>
              <a:buSzPts val="2400"/>
              <a:buFont typeface="Georgia"/>
              <a:buChar char="-"/>
              <a:defRPr sz="2400" i="1">
                <a:latin typeface="Georgia"/>
                <a:ea typeface="Georgia"/>
                <a:cs typeface="Georgia"/>
                <a:sym typeface="Georgia"/>
              </a:defRPr>
            </a:lvl6pPr>
            <a:lvl7pPr marL="3200400" lvl="6" indent="-381000" algn="ctr" rtl="0">
              <a:spcBef>
                <a:spcPts val="0"/>
              </a:spcBef>
              <a:spcAft>
                <a:spcPts val="0"/>
              </a:spcAft>
              <a:buSzPts val="2400"/>
              <a:buFont typeface="Georgia"/>
              <a:buChar char="-"/>
              <a:defRPr sz="2400" i="1">
                <a:latin typeface="Georgia"/>
                <a:ea typeface="Georgia"/>
                <a:cs typeface="Georgia"/>
                <a:sym typeface="Georgia"/>
              </a:defRPr>
            </a:lvl7pPr>
            <a:lvl8pPr marL="3657600" lvl="7" indent="-381000" algn="ctr" rtl="0">
              <a:spcBef>
                <a:spcPts val="0"/>
              </a:spcBef>
              <a:spcAft>
                <a:spcPts val="0"/>
              </a:spcAft>
              <a:buSzPts val="2400"/>
              <a:buFont typeface="Georgia"/>
              <a:buChar char="-"/>
              <a:defRPr sz="2400" i="1">
                <a:latin typeface="Georgia"/>
                <a:ea typeface="Georgia"/>
                <a:cs typeface="Georgia"/>
                <a:sym typeface="Georgia"/>
              </a:defRPr>
            </a:lvl8pPr>
            <a:lvl9pPr marL="4114800" lvl="8" indent="-381000" algn="ctr">
              <a:spcBef>
                <a:spcPts val="0"/>
              </a:spcBef>
              <a:spcAft>
                <a:spcPts val="0"/>
              </a:spcAft>
              <a:buSzPts val="2400"/>
              <a:buFont typeface="Georgia"/>
              <a:buChar char="-"/>
              <a:defRPr sz="2400" i="1">
                <a:latin typeface="Georgia"/>
                <a:ea typeface="Georgia"/>
                <a:cs typeface="Georgia"/>
                <a:sym typeface="Georgia"/>
              </a:defRPr>
            </a:lvl9pPr>
          </a:lstStyle>
          <a:p>
            <a:endParaRPr/>
          </a:p>
        </p:txBody>
      </p:sp>
      <p:sp>
        <p:nvSpPr>
          <p:cNvPr id="30" name="Google Shape;30;p5"/>
          <p:cNvSpPr txBox="1"/>
          <p:nvPr/>
        </p:nvSpPr>
        <p:spPr>
          <a:xfrm>
            <a:off x="3593400" y="227724"/>
            <a:ext cx="1957200" cy="653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7200" b="0" i="0" u="none" strike="noStrike" kern="0" cap="none" spc="0" normalizeH="0" baseline="0" noProof="0">
                <a:ln>
                  <a:noFill/>
                </a:ln>
                <a:solidFill>
                  <a:srgbClr val="FFFFFF"/>
                </a:solidFill>
                <a:effectLst/>
                <a:uLnTx/>
                <a:uFillTx/>
                <a:latin typeface="Nunito Sans"/>
                <a:ea typeface="Nunito Sans"/>
                <a:cs typeface="Nunito Sans"/>
                <a:sym typeface="Nunito Sans"/>
              </a:rPr>
              <a:t>“</a:t>
            </a:r>
            <a:endParaRPr kumimoji="0" sz="7200" b="0" i="0" u="none" strike="noStrike" kern="0" cap="none" spc="0" normalizeH="0" baseline="0" noProof="0">
              <a:ln>
                <a:noFill/>
              </a:ln>
              <a:solidFill>
                <a:srgbClr val="FFFFFF"/>
              </a:solidFill>
              <a:effectLst/>
              <a:uLnTx/>
              <a:uFillTx/>
              <a:latin typeface="Nunito Sans"/>
              <a:ea typeface="Nunito Sans"/>
              <a:cs typeface="Nunito Sans"/>
              <a:sym typeface="Nunito Sans"/>
            </a:endParaRPr>
          </a:p>
        </p:txBody>
      </p:sp>
      <p:sp>
        <p:nvSpPr>
          <p:cNvPr id="31" name="Google Shape;31;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CCCCCC"/>
              </a:solidFill>
              <a:effectLst/>
              <a:uLnTx/>
              <a:uFillTx/>
              <a:latin typeface="Nunito Sans"/>
              <a:sym typeface="Nunito Sans"/>
            </a:endParaRPr>
          </a:p>
        </p:txBody>
      </p:sp>
    </p:spTree>
    <p:extLst>
      <p:ext uri="{BB962C8B-B14F-4D97-AF65-F5344CB8AC3E}">
        <p14:creationId xmlns:p14="http://schemas.microsoft.com/office/powerpoint/2010/main" val="1794302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432612-BC72-4199-9618-84C491ED6D41}"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3A978C-8182-4588-858B-D074A389394F}" type="slidenum">
              <a:rPr lang="en-US" smtClean="0"/>
              <a:t>‹#›</a:t>
            </a:fld>
            <a:endParaRPr lang="en-US"/>
          </a:p>
        </p:txBody>
      </p:sp>
    </p:spTree>
    <p:extLst>
      <p:ext uri="{BB962C8B-B14F-4D97-AF65-F5344CB8AC3E}">
        <p14:creationId xmlns:p14="http://schemas.microsoft.com/office/powerpoint/2010/main" val="126142938"/>
      </p:ext>
    </p:extLst>
  </p:cSld>
  <p:clrMapOvr>
    <a:masterClrMapping/>
  </p:clrMapOvr>
  <mc:AlternateContent xmlns:mc="http://schemas.openxmlformats.org/markup-compatibility/2006" xmlns:p14="http://schemas.microsoft.com/office/powerpoint/2010/main">
    <mc:Choice Requires="p14">
      <p:transition p14:dur="10" advClick="0" advTm="20000">
        <p14:reveal/>
      </p:transition>
    </mc:Choice>
    <mc:Fallback xmlns="">
      <p:transition advClick="0" advTm="2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432612-BC72-4199-9618-84C491ED6D41}"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3A978C-8182-4588-858B-D074A389394F}" type="slidenum">
              <a:rPr lang="en-US" smtClean="0"/>
              <a:t>‹#›</a:t>
            </a:fld>
            <a:endParaRPr lang="en-US"/>
          </a:p>
        </p:txBody>
      </p:sp>
    </p:spTree>
    <p:extLst>
      <p:ext uri="{BB962C8B-B14F-4D97-AF65-F5344CB8AC3E}">
        <p14:creationId xmlns:p14="http://schemas.microsoft.com/office/powerpoint/2010/main" val="2518897791"/>
      </p:ext>
    </p:extLst>
  </p:cSld>
  <p:clrMapOvr>
    <a:masterClrMapping/>
  </p:clrMapOvr>
  <mc:AlternateContent xmlns:mc="http://schemas.openxmlformats.org/markup-compatibility/2006" xmlns:p14="http://schemas.microsoft.com/office/powerpoint/2010/main">
    <mc:Choice Requires="p14">
      <p:transition p14:dur="10" advClick="0" advTm="20000">
        <p14:reveal/>
      </p:transition>
    </mc:Choice>
    <mc:Fallback xmlns="">
      <p:transition advClick="0" advTm="2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432612-BC72-4199-9618-84C491ED6D41}"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3A978C-8182-4588-858B-D074A389394F}" type="slidenum">
              <a:rPr lang="en-US" smtClean="0"/>
              <a:t>‹#›</a:t>
            </a:fld>
            <a:endParaRPr lang="en-US"/>
          </a:p>
        </p:txBody>
      </p:sp>
    </p:spTree>
    <p:extLst>
      <p:ext uri="{BB962C8B-B14F-4D97-AF65-F5344CB8AC3E}">
        <p14:creationId xmlns:p14="http://schemas.microsoft.com/office/powerpoint/2010/main" val="978835667"/>
      </p:ext>
    </p:extLst>
  </p:cSld>
  <p:clrMapOvr>
    <a:masterClrMapping/>
  </p:clrMapOvr>
  <mc:AlternateContent xmlns:mc="http://schemas.openxmlformats.org/markup-compatibility/2006" xmlns:p14="http://schemas.microsoft.com/office/powerpoint/2010/main">
    <mc:Choice Requires="p14">
      <p:transition p14:dur="10" advClick="0" advTm="20000">
        <p14:reveal/>
      </p:transition>
    </mc:Choice>
    <mc:Fallback xmlns="">
      <p:transition advClick="0" advTm="2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432612-BC72-4199-9618-84C491ED6D41}"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3A978C-8182-4588-858B-D074A389394F}" type="slidenum">
              <a:rPr lang="en-US" smtClean="0"/>
              <a:t>‹#›</a:t>
            </a:fld>
            <a:endParaRPr lang="en-US"/>
          </a:p>
        </p:txBody>
      </p:sp>
    </p:spTree>
    <p:extLst>
      <p:ext uri="{BB962C8B-B14F-4D97-AF65-F5344CB8AC3E}">
        <p14:creationId xmlns:p14="http://schemas.microsoft.com/office/powerpoint/2010/main" val="3995504442"/>
      </p:ext>
    </p:extLst>
  </p:cSld>
  <p:clrMapOvr>
    <a:masterClrMapping/>
  </p:clrMapOvr>
  <mc:AlternateContent xmlns:mc="http://schemas.openxmlformats.org/markup-compatibility/2006" xmlns:p14="http://schemas.microsoft.com/office/powerpoint/2010/main">
    <mc:Choice Requires="p14">
      <p:transition p14:dur="10" advClick="0" advTm="20000">
        <p14:reveal/>
      </p:transition>
    </mc:Choice>
    <mc:Fallback xmlns="">
      <p:transition advClick="0" advTm="2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432612-BC72-4199-9618-84C491ED6D41}" type="datetimeFigureOut">
              <a:rPr lang="en-US" smtClean="0"/>
              <a:t>10/14/2020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3A978C-8182-4588-858B-D074A389394F}" type="slidenum">
              <a:rPr lang="en-US" smtClean="0"/>
              <a:t>‹#›</a:t>
            </a:fld>
            <a:endParaRPr lang="en-US"/>
          </a:p>
        </p:txBody>
      </p:sp>
    </p:spTree>
    <p:extLst>
      <p:ext uri="{BB962C8B-B14F-4D97-AF65-F5344CB8AC3E}">
        <p14:creationId xmlns:p14="http://schemas.microsoft.com/office/powerpoint/2010/main" val="4144835792"/>
      </p:ext>
    </p:extLst>
  </p:cSld>
  <p:clrMapOvr>
    <a:masterClrMapping/>
  </p:clrMapOvr>
  <mc:AlternateContent xmlns:mc="http://schemas.openxmlformats.org/markup-compatibility/2006" xmlns:p14="http://schemas.microsoft.com/office/powerpoint/2010/main">
    <mc:Choice Requires="p14">
      <p:transition p14:dur="10" advClick="0" advTm="20000">
        <p14:reveal/>
      </p:transition>
    </mc:Choice>
    <mc:Fallback xmlns="">
      <p:transition advClick="0" advTm="2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432612-BC72-4199-9618-84C491ED6D41}" type="datetimeFigureOut">
              <a:rPr lang="en-US" smtClean="0"/>
              <a:t>10/14/2020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3A978C-8182-4588-858B-D074A389394F}" type="slidenum">
              <a:rPr lang="en-US" smtClean="0"/>
              <a:t>‹#›</a:t>
            </a:fld>
            <a:endParaRPr lang="en-US"/>
          </a:p>
        </p:txBody>
      </p:sp>
    </p:spTree>
    <p:extLst>
      <p:ext uri="{BB962C8B-B14F-4D97-AF65-F5344CB8AC3E}">
        <p14:creationId xmlns:p14="http://schemas.microsoft.com/office/powerpoint/2010/main" val="287159223"/>
      </p:ext>
    </p:extLst>
  </p:cSld>
  <p:clrMapOvr>
    <a:masterClrMapping/>
  </p:clrMapOvr>
  <mc:AlternateContent xmlns:mc="http://schemas.openxmlformats.org/markup-compatibility/2006" xmlns:p14="http://schemas.microsoft.com/office/powerpoint/2010/main">
    <mc:Choice Requires="p14">
      <p:transition p14:dur="10" advClick="0" advTm="20000">
        <p14:reveal/>
      </p:transition>
    </mc:Choice>
    <mc:Fallback xmlns="">
      <p:transition advClick="0" advTm="2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432612-BC72-4199-9618-84C491ED6D41}" type="datetimeFigureOut">
              <a:rPr lang="en-US" smtClean="0"/>
              <a:t>10/14/2020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3A978C-8182-4588-858B-D074A389394F}" type="slidenum">
              <a:rPr lang="en-US" smtClean="0"/>
              <a:t>‹#›</a:t>
            </a:fld>
            <a:endParaRPr lang="en-US"/>
          </a:p>
        </p:txBody>
      </p:sp>
    </p:spTree>
    <p:extLst>
      <p:ext uri="{BB962C8B-B14F-4D97-AF65-F5344CB8AC3E}">
        <p14:creationId xmlns:p14="http://schemas.microsoft.com/office/powerpoint/2010/main" val="1247896374"/>
      </p:ext>
    </p:extLst>
  </p:cSld>
  <p:clrMapOvr>
    <a:masterClrMapping/>
  </p:clrMapOvr>
  <mc:AlternateContent xmlns:mc="http://schemas.openxmlformats.org/markup-compatibility/2006" xmlns:p14="http://schemas.microsoft.com/office/powerpoint/2010/main">
    <mc:Choice Requires="p14">
      <p:transition p14:dur="10" advClick="0" advTm="20000">
        <p14:reveal/>
      </p:transition>
    </mc:Choice>
    <mc:Fallback xmlns="">
      <p:transition advClick="0" advTm="2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F432612-BC72-4199-9618-84C491ED6D41}"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3A978C-8182-4588-858B-D074A389394F}" type="slidenum">
              <a:rPr lang="en-US" smtClean="0"/>
              <a:t>‹#›</a:t>
            </a:fld>
            <a:endParaRPr lang="en-US"/>
          </a:p>
        </p:txBody>
      </p:sp>
    </p:spTree>
    <p:extLst>
      <p:ext uri="{BB962C8B-B14F-4D97-AF65-F5344CB8AC3E}">
        <p14:creationId xmlns:p14="http://schemas.microsoft.com/office/powerpoint/2010/main" val="1014757278"/>
      </p:ext>
    </p:extLst>
  </p:cSld>
  <p:clrMapOvr>
    <a:masterClrMapping/>
  </p:clrMapOvr>
  <mc:AlternateContent xmlns:mc="http://schemas.openxmlformats.org/markup-compatibility/2006" xmlns:p14="http://schemas.microsoft.com/office/powerpoint/2010/main">
    <mc:Choice Requires="p14">
      <p:transition p14:dur="10" advClick="0" advTm="20000">
        <p14:reveal/>
      </p:transition>
    </mc:Choice>
    <mc:Fallback xmlns="">
      <p:transition advClick="0" advTm="2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a:solidFill>
                  <a:schemeClr val="accent1"/>
                </a:solidFill>
              </a:defRPr>
            </a:lvl1pPr>
            <a:lvl2pPr lvl="1" rtl="0">
              <a:spcBef>
                <a:spcPts val="0"/>
              </a:spcBef>
              <a:spcAft>
                <a:spcPts val="0"/>
              </a:spcAft>
              <a:buClr>
                <a:schemeClr val="accent1"/>
              </a:buClr>
              <a:buSzPts val="2400"/>
              <a:buNone/>
              <a:defRPr>
                <a:solidFill>
                  <a:schemeClr val="accent1"/>
                </a:solidFill>
              </a:defRPr>
            </a:lvl2pPr>
            <a:lvl3pPr lvl="2" rtl="0">
              <a:spcBef>
                <a:spcPts val="0"/>
              </a:spcBef>
              <a:spcAft>
                <a:spcPts val="0"/>
              </a:spcAft>
              <a:buClr>
                <a:schemeClr val="accent1"/>
              </a:buClr>
              <a:buSzPts val="2400"/>
              <a:buNone/>
              <a:defRPr>
                <a:solidFill>
                  <a:schemeClr val="accent1"/>
                </a:solidFill>
              </a:defRPr>
            </a:lvl3pPr>
            <a:lvl4pPr lvl="3" rtl="0">
              <a:spcBef>
                <a:spcPts val="0"/>
              </a:spcBef>
              <a:spcAft>
                <a:spcPts val="0"/>
              </a:spcAft>
              <a:buClr>
                <a:schemeClr val="accent1"/>
              </a:buClr>
              <a:buSzPts val="2400"/>
              <a:buNone/>
              <a:defRPr>
                <a:solidFill>
                  <a:schemeClr val="accent1"/>
                </a:solidFill>
              </a:defRPr>
            </a:lvl4pPr>
            <a:lvl5pPr lvl="4" rtl="0">
              <a:spcBef>
                <a:spcPts val="0"/>
              </a:spcBef>
              <a:spcAft>
                <a:spcPts val="0"/>
              </a:spcAft>
              <a:buClr>
                <a:schemeClr val="accent1"/>
              </a:buClr>
              <a:buSzPts val="2400"/>
              <a:buNone/>
              <a:defRPr>
                <a:solidFill>
                  <a:schemeClr val="accent1"/>
                </a:solidFill>
              </a:defRPr>
            </a:lvl5pPr>
            <a:lvl6pPr lvl="5" rtl="0">
              <a:spcBef>
                <a:spcPts val="0"/>
              </a:spcBef>
              <a:spcAft>
                <a:spcPts val="0"/>
              </a:spcAft>
              <a:buClr>
                <a:schemeClr val="accent1"/>
              </a:buClr>
              <a:buSzPts val="2400"/>
              <a:buNone/>
              <a:defRPr>
                <a:solidFill>
                  <a:schemeClr val="accent1"/>
                </a:solidFill>
              </a:defRPr>
            </a:lvl6pPr>
            <a:lvl7pPr lvl="6" rtl="0">
              <a:spcBef>
                <a:spcPts val="0"/>
              </a:spcBef>
              <a:spcAft>
                <a:spcPts val="0"/>
              </a:spcAft>
              <a:buClr>
                <a:schemeClr val="accent1"/>
              </a:buClr>
              <a:buSzPts val="2400"/>
              <a:buNone/>
              <a:defRPr>
                <a:solidFill>
                  <a:schemeClr val="accent1"/>
                </a:solidFill>
              </a:defRPr>
            </a:lvl7pPr>
            <a:lvl8pPr lvl="7" rtl="0">
              <a:spcBef>
                <a:spcPts val="0"/>
              </a:spcBef>
              <a:spcAft>
                <a:spcPts val="0"/>
              </a:spcAft>
              <a:buClr>
                <a:schemeClr val="accent1"/>
              </a:buClr>
              <a:buSzPts val="2400"/>
              <a:buNone/>
              <a:defRPr>
                <a:solidFill>
                  <a:schemeClr val="accent1"/>
                </a:solidFill>
              </a:defRPr>
            </a:lvl8pPr>
            <a:lvl9pPr lvl="8" rtl="0">
              <a:spcBef>
                <a:spcPts val="0"/>
              </a:spcBef>
              <a:spcAft>
                <a:spcPts val="0"/>
              </a:spcAft>
              <a:buClr>
                <a:schemeClr val="accent1"/>
              </a:buClr>
              <a:buSzPts val="2400"/>
              <a:buNone/>
              <a:defRPr>
                <a:solidFill>
                  <a:schemeClr val="accent1"/>
                </a:solidFill>
              </a:defRPr>
            </a:lvl9pPr>
          </a:lstStyle>
          <a:p>
            <a:endParaRPr/>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endParaRPr/>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51973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F432612-BC72-4199-9618-84C491ED6D41}" type="datetimeFigureOut">
              <a:rPr lang="en-US" smtClean="0"/>
              <a:t>10/14/2020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3A978C-8182-4588-858B-D074A389394F}" type="slidenum">
              <a:rPr lang="en-US" smtClean="0"/>
              <a:t>‹#›</a:t>
            </a:fld>
            <a:endParaRPr lang="en-US"/>
          </a:p>
        </p:txBody>
      </p:sp>
    </p:spTree>
    <p:extLst>
      <p:ext uri="{BB962C8B-B14F-4D97-AF65-F5344CB8AC3E}">
        <p14:creationId xmlns:p14="http://schemas.microsoft.com/office/powerpoint/2010/main" val="4251871181"/>
      </p:ext>
    </p:extLst>
  </p:cSld>
  <p:clrMapOvr>
    <a:masterClrMapping/>
  </p:clrMapOvr>
  <mc:AlternateContent xmlns:mc="http://schemas.openxmlformats.org/markup-compatibility/2006" xmlns:p14="http://schemas.microsoft.com/office/powerpoint/2010/main">
    <mc:Choice Requires="p14">
      <p:transition p14:dur="10" advClick="0" advTm="20000">
        <p14:reveal/>
      </p:transition>
    </mc:Choice>
    <mc:Fallback xmlns="">
      <p:transition advClick="0" advTm="20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432612-BC72-4199-9618-84C491ED6D41}"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3A978C-8182-4588-858B-D074A389394F}" type="slidenum">
              <a:rPr lang="en-US" smtClean="0"/>
              <a:t>‹#›</a:t>
            </a:fld>
            <a:endParaRPr lang="en-US"/>
          </a:p>
        </p:txBody>
      </p:sp>
    </p:spTree>
    <p:extLst>
      <p:ext uri="{BB962C8B-B14F-4D97-AF65-F5344CB8AC3E}">
        <p14:creationId xmlns:p14="http://schemas.microsoft.com/office/powerpoint/2010/main" val="1078609793"/>
      </p:ext>
    </p:extLst>
  </p:cSld>
  <p:clrMapOvr>
    <a:masterClrMapping/>
  </p:clrMapOvr>
  <mc:AlternateContent xmlns:mc="http://schemas.openxmlformats.org/markup-compatibility/2006" xmlns:p14="http://schemas.microsoft.com/office/powerpoint/2010/main">
    <mc:Choice Requires="p14">
      <p:transition p14:dur="10" advClick="0" advTm="20000">
        <p14:reveal/>
      </p:transition>
    </mc:Choice>
    <mc:Fallback xmlns="">
      <p:transition advClick="0" advTm="20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432612-BC72-4199-9618-84C491ED6D41}" type="datetimeFigureOut">
              <a:rPr lang="en-US" smtClean="0"/>
              <a:t>10/14/2020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3A978C-8182-4588-858B-D074A389394F}" type="slidenum">
              <a:rPr lang="en-US" smtClean="0"/>
              <a:t>‹#›</a:t>
            </a:fld>
            <a:endParaRPr lang="en-US"/>
          </a:p>
        </p:txBody>
      </p:sp>
    </p:spTree>
    <p:extLst>
      <p:ext uri="{BB962C8B-B14F-4D97-AF65-F5344CB8AC3E}">
        <p14:creationId xmlns:p14="http://schemas.microsoft.com/office/powerpoint/2010/main" val="2961787796"/>
      </p:ext>
    </p:extLst>
  </p:cSld>
  <p:clrMapOvr>
    <a:masterClrMapping/>
  </p:clrMapOvr>
  <mc:AlternateContent xmlns:mc="http://schemas.openxmlformats.org/markup-compatibility/2006" xmlns:p14="http://schemas.microsoft.com/office/powerpoint/2010/main">
    <mc:Choice Requires="p14">
      <p:transition p14:dur="10" advClick="0" advTm="20000">
        <p14:reveal/>
      </p:transition>
    </mc:Choice>
    <mc:Fallback xmlns="">
      <p:transition advClick="0" advTm="20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3000"/>
              <a:buNone/>
              <a:defRPr sz="3000" b="1">
                <a:solidFill>
                  <a:schemeClr val="accent1"/>
                </a:solidFill>
              </a:defRPr>
            </a:lvl1pPr>
            <a:lvl2pPr lvl="1">
              <a:spcBef>
                <a:spcPts val="0"/>
              </a:spcBef>
              <a:spcAft>
                <a:spcPts val="0"/>
              </a:spcAft>
              <a:buClr>
                <a:schemeClr val="accent1"/>
              </a:buClr>
              <a:buSzPts val="3000"/>
              <a:buNone/>
              <a:defRPr sz="3000" b="1">
                <a:solidFill>
                  <a:schemeClr val="accent1"/>
                </a:solidFill>
              </a:defRPr>
            </a:lvl2pPr>
            <a:lvl3pPr lvl="2">
              <a:spcBef>
                <a:spcPts val="0"/>
              </a:spcBef>
              <a:spcAft>
                <a:spcPts val="0"/>
              </a:spcAft>
              <a:buClr>
                <a:schemeClr val="accent1"/>
              </a:buClr>
              <a:buSzPts val="3000"/>
              <a:buNone/>
              <a:defRPr sz="3000" b="1">
                <a:solidFill>
                  <a:schemeClr val="accent1"/>
                </a:solidFill>
              </a:defRPr>
            </a:lvl3pPr>
            <a:lvl4pPr lvl="3">
              <a:spcBef>
                <a:spcPts val="0"/>
              </a:spcBef>
              <a:spcAft>
                <a:spcPts val="0"/>
              </a:spcAft>
              <a:buClr>
                <a:schemeClr val="accent1"/>
              </a:buClr>
              <a:buSzPts val="3000"/>
              <a:buNone/>
              <a:defRPr sz="3000" b="1">
                <a:solidFill>
                  <a:schemeClr val="accent1"/>
                </a:solidFill>
              </a:defRPr>
            </a:lvl4pPr>
            <a:lvl5pPr lvl="4">
              <a:spcBef>
                <a:spcPts val="0"/>
              </a:spcBef>
              <a:spcAft>
                <a:spcPts val="0"/>
              </a:spcAft>
              <a:buClr>
                <a:schemeClr val="accent1"/>
              </a:buClr>
              <a:buSzPts val="3000"/>
              <a:buNone/>
              <a:defRPr sz="3000" b="1">
                <a:solidFill>
                  <a:schemeClr val="accent1"/>
                </a:solidFill>
              </a:defRPr>
            </a:lvl5pPr>
            <a:lvl6pPr lvl="5">
              <a:spcBef>
                <a:spcPts val="0"/>
              </a:spcBef>
              <a:spcAft>
                <a:spcPts val="0"/>
              </a:spcAft>
              <a:buClr>
                <a:schemeClr val="accent1"/>
              </a:buClr>
              <a:buSzPts val="3000"/>
              <a:buNone/>
              <a:defRPr sz="3000" b="1">
                <a:solidFill>
                  <a:schemeClr val="accent1"/>
                </a:solidFill>
              </a:defRPr>
            </a:lvl6pPr>
            <a:lvl7pPr lvl="6">
              <a:spcBef>
                <a:spcPts val="0"/>
              </a:spcBef>
              <a:spcAft>
                <a:spcPts val="0"/>
              </a:spcAft>
              <a:buClr>
                <a:schemeClr val="accent1"/>
              </a:buClr>
              <a:buSzPts val="3000"/>
              <a:buNone/>
              <a:defRPr sz="3000" b="1">
                <a:solidFill>
                  <a:schemeClr val="accent1"/>
                </a:solidFill>
              </a:defRPr>
            </a:lvl7pPr>
            <a:lvl8pPr lvl="7">
              <a:spcBef>
                <a:spcPts val="0"/>
              </a:spcBef>
              <a:spcAft>
                <a:spcPts val="0"/>
              </a:spcAft>
              <a:buClr>
                <a:schemeClr val="accent1"/>
              </a:buClr>
              <a:buSzPts val="3000"/>
              <a:buNone/>
              <a:defRPr sz="3000" b="1">
                <a:solidFill>
                  <a:schemeClr val="accent1"/>
                </a:solidFill>
              </a:defRPr>
            </a:lvl8pPr>
            <a:lvl9pPr lvl="8">
              <a:spcBef>
                <a:spcPts val="0"/>
              </a:spcBef>
              <a:spcAft>
                <a:spcPts val="0"/>
              </a:spcAft>
              <a:buClr>
                <a:schemeClr val="accent1"/>
              </a:buClr>
              <a:buSzPts val="3000"/>
              <a:buNone/>
              <a:defRPr sz="3000" b="1">
                <a:solidFill>
                  <a:schemeClr val="accent1"/>
                </a:solidFill>
              </a:defRPr>
            </a:lvl9pPr>
          </a:lstStyle>
          <a:p>
            <a:endParaRPr/>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392521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a:solidFill>
                  <a:schemeClr val="accent1"/>
                </a:solidFill>
              </a:defRPr>
            </a:lvl1pPr>
            <a:lvl2pPr lvl="1" rtl="0">
              <a:spcBef>
                <a:spcPts val="0"/>
              </a:spcBef>
              <a:spcAft>
                <a:spcPts val="0"/>
              </a:spcAft>
              <a:buClr>
                <a:schemeClr val="accent1"/>
              </a:buClr>
              <a:buSzPts val="2400"/>
              <a:buNone/>
              <a:defRPr>
                <a:solidFill>
                  <a:schemeClr val="accent1"/>
                </a:solidFill>
              </a:defRPr>
            </a:lvl2pPr>
            <a:lvl3pPr lvl="2" rtl="0">
              <a:spcBef>
                <a:spcPts val="0"/>
              </a:spcBef>
              <a:spcAft>
                <a:spcPts val="0"/>
              </a:spcAft>
              <a:buClr>
                <a:schemeClr val="accent1"/>
              </a:buClr>
              <a:buSzPts val="2400"/>
              <a:buNone/>
              <a:defRPr>
                <a:solidFill>
                  <a:schemeClr val="accent1"/>
                </a:solidFill>
              </a:defRPr>
            </a:lvl3pPr>
            <a:lvl4pPr lvl="3" rtl="0">
              <a:spcBef>
                <a:spcPts val="0"/>
              </a:spcBef>
              <a:spcAft>
                <a:spcPts val="0"/>
              </a:spcAft>
              <a:buClr>
                <a:schemeClr val="accent1"/>
              </a:buClr>
              <a:buSzPts val="2400"/>
              <a:buNone/>
              <a:defRPr>
                <a:solidFill>
                  <a:schemeClr val="accent1"/>
                </a:solidFill>
              </a:defRPr>
            </a:lvl4pPr>
            <a:lvl5pPr lvl="4" rtl="0">
              <a:spcBef>
                <a:spcPts val="0"/>
              </a:spcBef>
              <a:spcAft>
                <a:spcPts val="0"/>
              </a:spcAft>
              <a:buClr>
                <a:schemeClr val="accent1"/>
              </a:buClr>
              <a:buSzPts val="2400"/>
              <a:buNone/>
              <a:defRPr>
                <a:solidFill>
                  <a:schemeClr val="accent1"/>
                </a:solidFill>
              </a:defRPr>
            </a:lvl5pPr>
            <a:lvl6pPr lvl="5" rtl="0">
              <a:spcBef>
                <a:spcPts val="0"/>
              </a:spcBef>
              <a:spcAft>
                <a:spcPts val="0"/>
              </a:spcAft>
              <a:buClr>
                <a:schemeClr val="accent1"/>
              </a:buClr>
              <a:buSzPts val="2400"/>
              <a:buNone/>
              <a:defRPr>
                <a:solidFill>
                  <a:schemeClr val="accent1"/>
                </a:solidFill>
              </a:defRPr>
            </a:lvl6pPr>
            <a:lvl7pPr lvl="6" rtl="0">
              <a:spcBef>
                <a:spcPts val="0"/>
              </a:spcBef>
              <a:spcAft>
                <a:spcPts val="0"/>
              </a:spcAft>
              <a:buClr>
                <a:schemeClr val="accent1"/>
              </a:buClr>
              <a:buSzPts val="2400"/>
              <a:buNone/>
              <a:defRPr>
                <a:solidFill>
                  <a:schemeClr val="accent1"/>
                </a:solidFill>
              </a:defRPr>
            </a:lvl7pPr>
            <a:lvl8pPr lvl="7" rtl="0">
              <a:spcBef>
                <a:spcPts val="0"/>
              </a:spcBef>
              <a:spcAft>
                <a:spcPts val="0"/>
              </a:spcAft>
              <a:buClr>
                <a:schemeClr val="accent1"/>
              </a:buClr>
              <a:buSzPts val="2400"/>
              <a:buNone/>
              <a:defRPr>
                <a:solidFill>
                  <a:schemeClr val="accent1"/>
                </a:solidFill>
              </a:defRPr>
            </a:lvl8pPr>
            <a:lvl9pPr lvl="8" rtl="0">
              <a:spcBef>
                <a:spcPts val="0"/>
              </a:spcBef>
              <a:spcAft>
                <a:spcPts val="0"/>
              </a:spcAft>
              <a:buClr>
                <a:schemeClr val="accent1"/>
              </a:buClr>
              <a:buSzPts val="2400"/>
              <a:buNone/>
              <a:defRPr>
                <a:solidFill>
                  <a:schemeClr val="accent1"/>
                </a:solidFill>
              </a:defRPr>
            </a:lvl9pPr>
          </a:lstStyle>
          <a:p>
            <a:endParaRPr/>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endParaRPr/>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92333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01184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left">
  <p:cSld name="Title + 1 column left">
    <p:spTree>
      <p:nvGrpSpPr>
        <p:cNvPr id="1" name="Shape 53"/>
        <p:cNvGrpSpPr/>
        <p:nvPr/>
      </p:nvGrpSpPr>
      <p:grpSpPr>
        <a:xfrm>
          <a:off x="0" y="0"/>
          <a:ext cx="0" cy="0"/>
          <a:chOff x="0" y="0"/>
          <a:chExt cx="0" cy="0"/>
        </a:xfrm>
      </p:grpSpPr>
      <p:sp>
        <p:nvSpPr>
          <p:cNvPr id="54" name="Google Shape;54;p9"/>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9"/>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6" name="Google Shape;56;p9"/>
          <p:cNvSpPr txBox="1">
            <a:spLocks noGrp="1"/>
          </p:cNvSpPr>
          <p:nvPr>
            <p:ph type="title"/>
          </p:nvPr>
        </p:nvSpPr>
        <p:spPr>
          <a:xfrm>
            <a:off x="234450" y="575500"/>
            <a:ext cx="2046300" cy="13641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67031"/>
              </a:buClr>
              <a:buSzPts val="2400"/>
              <a:buNone/>
              <a:defRPr>
                <a:solidFill>
                  <a:srgbClr val="F67031"/>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endParaRPr/>
          </a:p>
        </p:txBody>
      </p:sp>
      <p:sp>
        <p:nvSpPr>
          <p:cNvPr id="57" name="Google Shape;57;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58" name="Google Shape;58;p9"/>
          <p:cNvSpPr txBox="1">
            <a:spLocks noGrp="1"/>
          </p:cNvSpPr>
          <p:nvPr>
            <p:ph type="body" idx="1"/>
          </p:nvPr>
        </p:nvSpPr>
        <p:spPr>
          <a:xfrm>
            <a:off x="234450" y="2004325"/>
            <a:ext cx="2046300" cy="25521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807577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spTree>
      <p:nvGrpSpPr>
        <p:cNvPr id="1" name="Shape 59"/>
        <p:cNvGrpSpPr/>
        <p:nvPr/>
      </p:nvGrpSpPr>
      <p:grpSpPr>
        <a:xfrm>
          <a:off x="0" y="0"/>
          <a:ext cx="0" cy="0"/>
          <a:chOff x="0" y="0"/>
          <a:chExt cx="0" cy="0"/>
        </a:xfrm>
      </p:grpSpPr>
      <p:sp>
        <p:nvSpPr>
          <p:cNvPr id="60" name="Google Shape;60;p10"/>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0"/>
          <p:cNvSpPr/>
          <p:nvPr/>
        </p:nvSpPr>
        <p:spPr>
          <a:xfrm>
            <a:off x="4574903"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 name="Google Shape;62;p10"/>
          <p:cNvSpPr txBox="1">
            <a:spLocks noGrp="1"/>
          </p:cNvSpPr>
          <p:nvPr>
            <p:ph type="title"/>
          </p:nvPr>
        </p:nvSpPr>
        <p:spPr>
          <a:xfrm>
            <a:off x="511425" y="575500"/>
            <a:ext cx="3517200" cy="973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67031"/>
              </a:buClr>
              <a:buSzPts val="2400"/>
              <a:buNone/>
              <a:defRPr>
                <a:solidFill>
                  <a:srgbClr val="F67031"/>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endParaRPr/>
          </a:p>
        </p:txBody>
      </p:sp>
      <p:sp>
        <p:nvSpPr>
          <p:cNvPr id="63" name="Google Shape;63;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4" name="Google Shape;64;p10"/>
          <p:cNvSpPr txBox="1">
            <a:spLocks noGrp="1"/>
          </p:cNvSpPr>
          <p:nvPr>
            <p:ph type="body" idx="1"/>
          </p:nvPr>
        </p:nvSpPr>
        <p:spPr>
          <a:xfrm>
            <a:off x="511425" y="1598600"/>
            <a:ext cx="3517200" cy="29577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107572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noAutofit/>
          </a:bodyPr>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noAutofit/>
          </a:bodyPr>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47945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2"/>
        <p:cNvGrpSpPr/>
        <p:nvPr/>
      </p:nvGrpSpPr>
      <p:grpSpPr>
        <a:xfrm>
          <a:off x="0" y="0"/>
          <a:ext cx="0" cy="0"/>
          <a:chOff x="0" y="0"/>
          <a:chExt cx="0" cy="0"/>
        </a:xfrm>
      </p:grpSpPr>
      <p:sp>
        <p:nvSpPr>
          <p:cNvPr id="73" name="Google Shape;73;p12"/>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 name="Google Shape;74;p12"/>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2"/>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6" name="Google Shape;76;p12"/>
          <p:cNvSpPr txBox="1">
            <a:spLocks noGrp="1"/>
          </p:cNvSpPr>
          <p:nvPr>
            <p:ph type="body" idx="1"/>
          </p:nvPr>
        </p:nvSpPr>
        <p:spPr>
          <a:xfrm>
            <a:off x="3069325" y="575500"/>
            <a:ext cx="1789800" cy="3981000"/>
          </a:xfrm>
          <a:prstGeom prst="rect">
            <a:avLst/>
          </a:prstGeom>
        </p:spPr>
        <p:txBody>
          <a:bodyPr spcFirstLastPara="1" wrap="square" lIns="91425" tIns="91425" rIns="91425" bIns="91425" anchor="t" anchorCtr="0">
            <a:noAutofit/>
          </a:bodyPr>
          <a:lstStyle>
            <a:lvl1pPr marL="457200" lvl="0" indent="-285750" rtl="0">
              <a:spcBef>
                <a:spcPts val="60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77" name="Google Shape;77;p12"/>
          <p:cNvSpPr txBox="1">
            <a:spLocks noGrp="1"/>
          </p:cNvSpPr>
          <p:nvPr>
            <p:ph type="body" idx="2"/>
          </p:nvPr>
        </p:nvSpPr>
        <p:spPr>
          <a:xfrm>
            <a:off x="4951006" y="575500"/>
            <a:ext cx="1789800" cy="3981000"/>
          </a:xfrm>
          <a:prstGeom prst="rect">
            <a:avLst/>
          </a:prstGeom>
        </p:spPr>
        <p:txBody>
          <a:bodyPr spcFirstLastPara="1" wrap="square" lIns="91425" tIns="91425" rIns="91425" bIns="91425" anchor="t" anchorCtr="0">
            <a:noAutofit/>
          </a:bodyPr>
          <a:lstStyle>
            <a:lvl1pPr marL="457200" lvl="0" indent="-285750" rtl="0">
              <a:spcBef>
                <a:spcPts val="60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78" name="Google Shape;78;p12"/>
          <p:cNvSpPr txBox="1">
            <a:spLocks noGrp="1"/>
          </p:cNvSpPr>
          <p:nvPr>
            <p:ph type="body" idx="3"/>
          </p:nvPr>
        </p:nvSpPr>
        <p:spPr>
          <a:xfrm>
            <a:off x="6832686" y="575500"/>
            <a:ext cx="1789800" cy="3981000"/>
          </a:xfrm>
          <a:prstGeom prst="rect">
            <a:avLst/>
          </a:prstGeom>
        </p:spPr>
        <p:txBody>
          <a:bodyPr spcFirstLastPara="1" wrap="square" lIns="91425" tIns="91425" rIns="91425" bIns="91425" anchor="t" anchorCtr="0">
            <a:noAutofit/>
          </a:bodyPr>
          <a:lstStyle>
            <a:lvl1pPr marL="457200" lvl="0" indent="-285750" rtl="0">
              <a:spcBef>
                <a:spcPts val="60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79" name="Google Shape;79;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21203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97804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0"/>
        <p:cNvGrpSpPr/>
        <p:nvPr/>
      </p:nvGrpSpPr>
      <p:grpSpPr>
        <a:xfrm>
          <a:off x="0" y="0"/>
          <a:ext cx="0" cy="0"/>
          <a:chOff x="0" y="0"/>
          <a:chExt cx="0" cy="0"/>
        </a:xfrm>
      </p:grpSpPr>
      <p:sp>
        <p:nvSpPr>
          <p:cNvPr id="81" name="Google Shape;81;p13"/>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 name="Google Shape;82;p13"/>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3"/>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84" name="Google Shape;84;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02242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24715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left">
  <p:cSld name="Title + 1 column left">
    <p:spTree>
      <p:nvGrpSpPr>
        <p:cNvPr id="1" name="Shape 53"/>
        <p:cNvGrpSpPr/>
        <p:nvPr/>
      </p:nvGrpSpPr>
      <p:grpSpPr>
        <a:xfrm>
          <a:off x="0" y="0"/>
          <a:ext cx="0" cy="0"/>
          <a:chOff x="0" y="0"/>
          <a:chExt cx="0" cy="0"/>
        </a:xfrm>
      </p:grpSpPr>
      <p:sp>
        <p:nvSpPr>
          <p:cNvPr id="54" name="Google Shape;54;p9"/>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9"/>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6" name="Google Shape;56;p9"/>
          <p:cNvSpPr txBox="1">
            <a:spLocks noGrp="1"/>
          </p:cNvSpPr>
          <p:nvPr>
            <p:ph type="title"/>
          </p:nvPr>
        </p:nvSpPr>
        <p:spPr>
          <a:xfrm>
            <a:off x="234450" y="575500"/>
            <a:ext cx="2046300" cy="13641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67031"/>
              </a:buClr>
              <a:buSzPts val="2400"/>
              <a:buNone/>
              <a:defRPr>
                <a:solidFill>
                  <a:srgbClr val="F67031"/>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endParaRPr/>
          </a:p>
        </p:txBody>
      </p:sp>
      <p:sp>
        <p:nvSpPr>
          <p:cNvPr id="57" name="Google Shape;57;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58" name="Google Shape;58;p9"/>
          <p:cNvSpPr txBox="1">
            <a:spLocks noGrp="1"/>
          </p:cNvSpPr>
          <p:nvPr>
            <p:ph type="body" idx="1"/>
          </p:nvPr>
        </p:nvSpPr>
        <p:spPr>
          <a:xfrm>
            <a:off x="234450" y="2004325"/>
            <a:ext cx="2046300" cy="25521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883489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spTree>
      <p:nvGrpSpPr>
        <p:cNvPr id="1" name="Shape 59"/>
        <p:cNvGrpSpPr/>
        <p:nvPr/>
      </p:nvGrpSpPr>
      <p:grpSpPr>
        <a:xfrm>
          <a:off x="0" y="0"/>
          <a:ext cx="0" cy="0"/>
          <a:chOff x="0" y="0"/>
          <a:chExt cx="0" cy="0"/>
        </a:xfrm>
      </p:grpSpPr>
      <p:sp>
        <p:nvSpPr>
          <p:cNvPr id="60" name="Google Shape;60;p10"/>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0"/>
          <p:cNvSpPr/>
          <p:nvPr/>
        </p:nvSpPr>
        <p:spPr>
          <a:xfrm>
            <a:off x="4574903"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 name="Google Shape;62;p10"/>
          <p:cNvSpPr txBox="1">
            <a:spLocks noGrp="1"/>
          </p:cNvSpPr>
          <p:nvPr>
            <p:ph type="title"/>
          </p:nvPr>
        </p:nvSpPr>
        <p:spPr>
          <a:xfrm>
            <a:off x="511425" y="575500"/>
            <a:ext cx="3517200" cy="973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67031"/>
              </a:buClr>
              <a:buSzPts val="2400"/>
              <a:buNone/>
              <a:defRPr>
                <a:solidFill>
                  <a:srgbClr val="F67031"/>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endParaRPr/>
          </a:p>
        </p:txBody>
      </p:sp>
      <p:sp>
        <p:nvSpPr>
          <p:cNvPr id="63" name="Google Shape;63;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4" name="Google Shape;64;p10"/>
          <p:cNvSpPr txBox="1">
            <a:spLocks noGrp="1"/>
          </p:cNvSpPr>
          <p:nvPr>
            <p:ph type="body" idx="1"/>
          </p:nvPr>
        </p:nvSpPr>
        <p:spPr>
          <a:xfrm>
            <a:off x="511425" y="1598600"/>
            <a:ext cx="3517200" cy="29577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4060372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noAutofit/>
          </a:bodyPr>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noAutofit/>
          </a:bodyPr>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94344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0"/>
        <p:cNvGrpSpPr/>
        <p:nvPr/>
      </p:nvGrpSpPr>
      <p:grpSpPr>
        <a:xfrm>
          <a:off x="0" y="0"/>
          <a:ext cx="0" cy="0"/>
          <a:chOff x="0" y="0"/>
          <a:chExt cx="0" cy="0"/>
        </a:xfrm>
      </p:grpSpPr>
      <p:sp>
        <p:nvSpPr>
          <p:cNvPr id="81" name="Google Shape;81;p13"/>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 name="Google Shape;82;p13"/>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3"/>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84" name="Google Shape;84;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88779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08576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with intro text">
  <p:cSld name="Title + 1 column with intro text">
    <p:spTree>
      <p:nvGrpSpPr>
        <p:cNvPr id="1" name="Shape 38"/>
        <p:cNvGrpSpPr/>
        <p:nvPr/>
      </p:nvGrpSpPr>
      <p:grpSpPr>
        <a:xfrm>
          <a:off x="0" y="0"/>
          <a:ext cx="0" cy="0"/>
          <a:chOff x="0" y="0"/>
          <a:chExt cx="0" cy="0"/>
        </a:xfrm>
      </p:grpSpPr>
      <p:sp>
        <p:nvSpPr>
          <p:cNvPr id="39" name="Google Shape;39;p7"/>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Google Shape;40;p7"/>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7"/>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2" name="Google Shape;42;p7"/>
          <p:cNvSpPr txBox="1">
            <a:spLocks noGrp="1"/>
          </p:cNvSpPr>
          <p:nvPr>
            <p:ph type="body" idx="1"/>
          </p:nvPr>
        </p:nvSpPr>
        <p:spPr>
          <a:xfrm>
            <a:off x="3090625" y="575500"/>
            <a:ext cx="5596200" cy="12078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1pPr>
            <a:lvl2pPr marL="914400" lvl="1"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2pPr>
            <a:lvl3pPr marL="1371600" lvl="2"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3pPr>
            <a:lvl4pPr marL="1828800" lvl="3"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4pPr>
            <a:lvl5pPr marL="2286000" lvl="4"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5pPr>
            <a:lvl6pPr marL="2743200" lvl="5"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6pPr>
            <a:lvl7pPr marL="3200400" lvl="6"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7pPr>
            <a:lvl8pPr marL="3657600" lvl="7"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8pPr>
            <a:lvl9pPr marL="4114800" lvl="8" indent="-330200" rtl="0">
              <a:spcBef>
                <a:spcPts val="0"/>
              </a:spcBef>
              <a:spcAft>
                <a:spcPts val="0"/>
              </a:spcAft>
              <a:buClr>
                <a:srgbClr val="F67031"/>
              </a:buClr>
              <a:buSzPts val="1600"/>
              <a:buFont typeface="Georgia"/>
              <a:buChar char="-"/>
              <a:defRPr sz="1600" i="1">
                <a:solidFill>
                  <a:srgbClr val="F67031"/>
                </a:solidFill>
                <a:latin typeface="Georgia"/>
                <a:ea typeface="Georgia"/>
                <a:cs typeface="Georgia"/>
                <a:sym typeface="Georgia"/>
              </a:defRPr>
            </a:lvl9pPr>
          </a:lstStyle>
          <a:p>
            <a:endParaRPr/>
          </a:p>
        </p:txBody>
      </p:sp>
      <p:sp>
        <p:nvSpPr>
          <p:cNvPr id="43" name="Google Shape;43;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CCCCCC"/>
              </a:solidFill>
              <a:effectLst/>
              <a:uLnTx/>
              <a:uFillTx/>
              <a:latin typeface="Nunito Sans"/>
              <a:sym typeface="Nunito Sans"/>
            </a:endParaRPr>
          </a:p>
        </p:txBody>
      </p:sp>
      <p:sp>
        <p:nvSpPr>
          <p:cNvPr id="44" name="Google Shape;44;p7"/>
          <p:cNvSpPr txBox="1">
            <a:spLocks noGrp="1"/>
          </p:cNvSpPr>
          <p:nvPr>
            <p:ph type="body" idx="2"/>
          </p:nvPr>
        </p:nvSpPr>
        <p:spPr>
          <a:xfrm>
            <a:off x="3090625" y="2004313"/>
            <a:ext cx="5596200" cy="25521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1023071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4.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7"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42052684"/>
      </p:ext>
    </p:extLst>
  </p:cSld>
  <p:clrMap bg1="lt1" tx1="dk1" bg2="dk2" tx2="lt2" accent1="accent1" accent2="accent2" accent3="accent3" accent4="accent4" accent5="accent5" accent6="accent6" hlink="hlink" folHlink="folHlink"/>
  <p:sldLayoutIdLst>
    <p:sldLayoutId id="2147483664" r:id="rId1"/>
    <p:sldLayoutId id="2147483666" r:id="rId2"/>
    <p:sldLayoutId id="2147483667" r:id="rId3"/>
    <p:sldLayoutId id="2147483668" r:id="rId4"/>
    <p:sldLayoutId id="2147483669" r:id="rId5"/>
    <p:sldLayoutId id="2147483671" r:id="rId6"/>
    <p:sldLayoutId id="2147483672" r:id="rId7"/>
    <p:sldLayoutId id="2147483673" r:id="rId8"/>
    <p:sldLayoutId id="2147483674" r:id="rId9"/>
    <p:sldLayoutId id="214748368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F432612-BC72-4199-9618-84C491ED6D41}" type="datetimeFigureOut">
              <a:rPr lang="en-US" smtClean="0"/>
              <a:t>10/14/2020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33A978C-8182-4588-858B-D074A389394F}" type="slidenum">
              <a:rPr lang="en-US" smtClean="0"/>
              <a:t>‹#›</a:t>
            </a:fld>
            <a:endParaRPr lang="en-US"/>
          </a:p>
        </p:txBody>
      </p:sp>
    </p:spTree>
    <p:extLst>
      <p:ext uri="{BB962C8B-B14F-4D97-AF65-F5344CB8AC3E}">
        <p14:creationId xmlns:p14="http://schemas.microsoft.com/office/powerpoint/2010/main" val="4130832308"/>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p14:dur="10" advClick="0" advTm="20000">
        <p14:reveal/>
      </p:transition>
    </mc:Choice>
    <mc:Fallback xmlns="">
      <p:transition advClick="0" advTm="20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64602326"/>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5.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52.svg"/></Relationships>
</file>

<file path=ppt/slides/_rels/slide22.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2.sv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sv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75.svg"/></Relationships>
</file>

<file path=ppt/slides/_rels/slide3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4.jpg"/><Relationship Id="rId1" Type="http://schemas.openxmlformats.org/officeDocument/2006/relationships/slideLayout" Target="../slideLayouts/slideLayout4.xml"/><Relationship Id="rId4" Type="http://schemas.openxmlformats.org/officeDocument/2006/relationships/image" Target="../media/image62.svg"/></Relationships>
</file>

<file path=ppt/slides/_rels/slide3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87.jpg"/></Relationships>
</file>

<file path=ppt/slides/_rels/slide4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5.xml"/><Relationship Id="rId4" Type="http://schemas.openxmlformats.org/officeDocument/2006/relationships/image" Target="../media/image91.jpg"/></Relationships>
</file>

<file path=ppt/slides/_rels/slide43.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96.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1.jpg"/><Relationship Id="rId7" Type="http://schemas.openxmlformats.org/officeDocument/2006/relationships/diagramColors" Target="../diagrams/colors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9.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jpg"/><Relationship Id="rId1" Type="http://schemas.openxmlformats.org/officeDocument/2006/relationships/slideLayout" Target="../slideLayouts/slideLayout2.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09.jpg"/></Relationships>
</file>

<file path=ppt/slides/_rels/slide5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118.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6.xml"/><Relationship Id="rId4" Type="http://schemas.openxmlformats.org/officeDocument/2006/relationships/image" Target="../media/image7.svg"/></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118.sv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5.xml"/><Relationship Id="rId4" Type="http://schemas.openxmlformats.org/officeDocument/2006/relationships/image" Target="../media/image121.svg"/></Relationships>
</file>

<file path=ppt/slides/_rels/slide6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6.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6.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xfrm>
            <a:off x="133227" y="1911586"/>
            <a:ext cx="4786955" cy="27257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bg1">
                    <a:lumMod val="65000"/>
                  </a:schemeClr>
                </a:solidFill>
              </a:rPr>
              <a:t>Incorporating</a:t>
            </a:r>
            <a:br>
              <a:rPr lang="en-US" sz="3200" dirty="0"/>
            </a:br>
            <a:r>
              <a:rPr lang="en-US" sz="4400" dirty="0"/>
              <a:t>Brain-Based </a:t>
            </a:r>
            <a:br>
              <a:rPr lang="en-US" sz="4400" dirty="0"/>
            </a:br>
            <a:r>
              <a:rPr lang="en-US" sz="4400" dirty="0"/>
              <a:t>Learning </a:t>
            </a:r>
            <a:br>
              <a:rPr lang="en-US" sz="3200" dirty="0"/>
            </a:br>
            <a:r>
              <a:rPr lang="en-US" sz="2000" dirty="0">
                <a:solidFill>
                  <a:schemeClr val="bg1">
                    <a:lumMod val="65000"/>
                  </a:schemeClr>
                </a:solidFill>
              </a:rPr>
              <a:t>into Virtual Career </a:t>
            </a:r>
            <a:br>
              <a:rPr lang="en-US" sz="2000" dirty="0">
                <a:solidFill>
                  <a:schemeClr val="bg1">
                    <a:lumMod val="65000"/>
                  </a:schemeClr>
                </a:solidFill>
              </a:rPr>
            </a:br>
            <a:r>
              <a:rPr lang="en-US" sz="2000" dirty="0">
                <a:solidFill>
                  <a:schemeClr val="bg1">
                    <a:lumMod val="65000"/>
                  </a:schemeClr>
                </a:solidFill>
              </a:rPr>
              <a:t>Support and Delivery</a:t>
            </a:r>
            <a:endParaRPr sz="3200" dirty="0">
              <a:solidFill>
                <a:schemeClr val="bg1">
                  <a:lumMod val="65000"/>
                </a:schemeClr>
              </a:solidFill>
            </a:endParaRPr>
          </a:p>
        </p:txBody>
      </p:sp>
      <p:grpSp>
        <p:nvGrpSpPr>
          <p:cNvPr id="11" name="Google Shape;856;p40">
            <a:extLst>
              <a:ext uri="{FF2B5EF4-FFF2-40B4-BE49-F238E27FC236}">
                <a16:creationId xmlns:a16="http://schemas.microsoft.com/office/drawing/2014/main" id="{303B33DC-342A-4CDD-BEFF-6B25969AC270}"/>
              </a:ext>
            </a:extLst>
          </p:cNvPr>
          <p:cNvGrpSpPr/>
          <p:nvPr/>
        </p:nvGrpSpPr>
        <p:grpSpPr>
          <a:xfrm>
            <a:off x="274223" y="980888"/>
            <a:ext cx="960504" cy="871966"/>
            <a:chOff x="1510757" y="3225422"/>
            <a:chExt cx="720214" cy="637347"/>
          </a:xfrm>
        </p:grpSpPr>
        <p:sp>
          <p:nvSpPr>
            <p:cNvPr id="12" name="Google Shape;857;p40">
              <a:extLst>
                <a:ext uri="{FF2B5EF4-FFF2-40B4-BE49-F238E27FC236}">
                  <a16:creationId xmlns:a16="http://schemas.microsoft.com/office/drawing/2014/main" id="{9E5FB18D-BC99-4C7D-B49E-A94B6B6BA6D2}"/>
                </a:ext>
              </a:extLst>
            </p:cNvPr>
            <p:cNvSpPr/>
            <p:nvPr/>
          </p:nvSpPr>
          <p:spPr>
            <a:xfrm>
              <a:off x="1774546" y="3475620"/>
              <a:ext cx="261417" cy="238347"/>
            </a:xfrm>
            <a:custGeom>
              <a:avLst/>
              <a:gdLst/>
              <a:ahLst/>
              <a:cxnLst/>
              <a:rect l="l" t="t" r="r" b="b"/>
              <a:pathLst>
                <a:path w="385" h="351" extrusionOk="0">
                  <a:moveTo>
                    <a:pt x="0" y="288"/>
                  </a:moveTo>
                  <a:cubicBezTo>
                    <a:pt x="0" y="195"/>
                    <a:pt x="0" y="195"/>
                    <a:pt x="0" y="195"/>
                  </a:cubicBezTo>
                  <a:cubicBezTo>
                    <a:pt x="7" y="203"/>
                    <a:pt x="17" y="209"/>
                    <a:pt x="28" y="209"/>
                  </a:cubicBezTo>
                  <a:cubicBezTo>
                    <a:pt x="39" y="209"/>
                    <a:pt x="49" y="204"/>
                    <a:pt x="56" y="195"/>
                  </a:cubicBezTo>
                  <a:cubicBezTo>
                    <a:pt x="66" y="183"/>
                    <a:pt x="72" y="166"/>
                    <a:pt x="71" y="146"/>
                  </a:cubicBezTo>
                  <a:cubicBezTo>
                    <a:pt x="72" y="127"/>
                    <a:pt x="66" y="110"/>
                    <a:pt x="56" y="98"/>
                  </a:cubicBezTo>
                  <a:cubicBezTo>
                    <a:pt x="49" y="89"/>
                    <a:pt x="39" y="84"/>
                    <a:pt x="28" y="84"/>
                  </a:cubicBezTo>
                  <a:cubicBezTo>
                    <a:pt x="17" y="84"/>
                    <a:pt x="7" y="89"/>
                    <a:pt x="0" y="98"/>
                  </a:cubicBezTo>
                  <a:cubicBezTo>
                    <a:pt x="0" y="0"/>
                    <a:pt x="0" y="0"/>
                    <a:pt x="0" y="0"/>
                  </a:cubicBezTo>
                  <a:cubicBezTo>
                    <a:pt x="189" y="0"/>
                    <a:pt x="189" y="0"/>
                    <a:pt x="189" y="0"/>
                  </a:cubicBezTo>
                  <a:cubicBezTo>
                    <a:pt x="312" y="0"/>
                    <a:pt x="312" y="0"/>
                    <a:pt x="312" y="0"/>
                  </a:cubicBezTo>
                  <a:cubicBezTo>
                    <a:pt x="313" y="0"/>
                    <a:pt x="313" y="0"/>
                    <a:pt x="313" y="0"/>
                  </a:cubicBezTo>
                  <a:cubicBezTo>
                    <a:pt x="313" y="122"/>
                    <a:pt x="313" y="122"/>
                    <a:pt x="313" y="122"/>
                  </a:cubicBezTo>
                  <a:cubicBezTo>
                    <a:pt x="314" y="125"/>
                    <a:pt x="317" y="128"/>
                    <a:pt x="320" y="128"/>
                  </a:cubicBezTo>
                  <a:cubicBezTo>
                    <a:pt x="327" y="129"/>
                    <a:pt x="334" y="129"/>
                    <a:pt x="338" y="122"/>
                  </a:cubicBezTo>
                  <a:cubicBezTo>
                    <a:pt x="341" y="119"/>
                    <a:pt x="342" y="115"/>
                    <a:pt x="345" y="111"/>
                  </a:cubicBezTo>
                  <a:cubicBezTo>
                    <a:pt x="351" y="100"/>
                    <a:pt x="366" y="99"/>
                    <a:pt x="374" y="109"/>
                  </a:cubicBezTo>
                  <a:cubicBezTo>
                    <a:pt x="382" y="119"/>
                    <a:pt x="385" y="133"/>
                    <a:pt x="385" y="146"/>
                  </a:cubicBezTo>
                  <a:cubicBezTo>
                    <a:pt x="385" y="160"/>
                    <a:pt x="382" y="174"/>
                    <a:pt x="374" y="184"/>
                  </a:cubicBezTo>
                  <a:cubicBezTo>
                    <a:pt x="366" y="194"/>
                    <a:pt x="351" y="193"/>
                    <a:pt x="345" y="182"/>
                  </a:cubicBezTo>
                  <a:cubicBezTo>
                    <a:pt x="342" y="178"/>
                    <a:pt x="341" y="174"/>
                    <a:pt x="338" y="170"/>
                  </a:cubicBezTo>
                  <a:cubicBezTo>
                    <a:pt x="334" y="164"/>
                    <a:pt x="327" y="164"/>
                    <a:pt x="320" y="164"/>
                  </a:cubicBezTo>
                  <a:cubicBezTo>
                    <a:pt x="317" y="164"/>
                    <a:pt x="314" y="168"/>
                    <a:pt x="313" y="171"/>
                  </a:cubicBezTo>
                  <a:cubicBezTo>
                    <a:pt x="313" y="351"/>
                    <a:pt x="313" y="351"/>
                    <a:pt x="313" y="351"/>
                  </a:cubicBezTo>
                  <a:cubicBezTo>
                    <a:pt x="107" y="324"/>
                    <a:pt x="107" y="324"/>
                    <a:pt x="107" y="324"/>
                  </a:cubicBezTo>
                  <a:cubicBezTo>
                    <a:pt x="107" y="324"/>
                    <a:pt x="74" y="316"/>
                    <a:pt x="52" y="310"/>
                  </a:cubicBezTo>
                  <a:cubicBezTo>
                    <a:pt x="32" y="305"/>
                    <a:pt x="0" y="288"/>
                    <a:pt x="0" y="288"/>
                  </a:cubicBezTo>
                  <a:close/>
                </a:path>
              </a:pathLst>
            </a:custGeom>
            <a:solidFill>
              <a:schemeClr val="bg1">
                <a:lumMod val="75000"/>
              </a:schemeClr>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858;p40">
              <a:extLst>
                <a:ext uri="{FF2B5EF4-FFF2-40B4-BE49-F238E27FC236}">
                  <a16:creationId xmlns:a16="http://schemas.microsoft.com/office/drawing/2014/main" id="{846D2C11-6312-4503-B4D1-9CAB7F338D41}"/>
                </a:ext>
              </a:extLst>
            </p:cNvPr>
            <p:cNvSpPr/>
            <p:nvPr/>
          </p:nvSpPr>
          <p:spPr>
            <a:xfrm>
              <a:off x="2000650" y="3426634"/>
              <a:ext cx="230321" cy="296287"/>
            </a:xfrm>
            <a:custGeom>
              <a:avLst/>
              <a:gdLst/>
              <a:ahLst/>
              <a:cxnLst/>
              <a:rect l="l" t="t" r="r" b="b"/>
              <a:pathLst>
                <a:path w="339" h="436" extrusionOk="0">
                  <a:moveTo>
                    <a:pt x="187" y="65"/>
                  </a:moveTo>
                  <a:cubicBezTo>
                    <a:pt x="187" y="58"/>
                    <a:pt x="187" y="51"/>
                    <a:pt x="193" y="47"/>
                  </a:cubicBezTo>
                  <a:cubicBezTo>
                    <a:pt x="197" y="45"/>
                    <a:pt x="201" y="43"/>
                    <a:pt x="205" y="41"/>
                  </a:cubicBezTo>
                  <a:cubicBezTo>
                    <a:pt x="216" y="34"/>
                    <a:pt x="217" y="20"/>
                    <a:pt x="207" y="11"/>
                  </a:cubicBezTo>
                  <a:cubicBezTo>
                    <a:pt x="197" y="3"/>
                    <a:pt x="183" y="0"/>
                    <a:pt x="169" y="0"/>
                  </a:cubicBezTo>
                  <a:cubicBezTo>
                    <a:pt x="156" y="0"/>
                    <a:pt x="142" y="3"/>
                    <a:pt x="132" y="11"/>
                  </a:cubicBezTo>
                  <a:cubicBezTo>
                    <a:pt x="122" y="20"/>
                    <a:pt x="123" y="34"/>
                    <a:pt x="134" y="41"/>
                  </a:cubicBezTo>
                  <a:cubicBezTo>
                    <a:pt x="138" y="43"/>
                    <a:pt x="142" y="45"/>
                    <a:pt x="145" y="47"/>
                  </a:cubicBezTo>
                  <a:cubicBezTo>
                    <a:pt x="152" y="51"/>
                    <a:pt x="152" y="58"/>
                    <a:pt x="151" y="65"/>
                  </a:cubicBezTo>
                  <a:cubicBezTo>
                    <a:pt x="151" y="69"/>
                    <a:pt x="148" y="71"/>
                    <a:pt x="145" y="72"/>
                  </a:cubicBezTo>
                  <a:cubicBezTo>
                    <a:pt x="61" y="72"/>
                    <a:pt x="61" y="72"/>
                    <a:pt x="61" y="72"/>
                  </a:cubicBezTo>
                  <a:cubicBezTo>
                    <a:pt x="0" y="72"/>
                    <a:pt x="0" y="72"/>
                    <a:pt x="0" y="72"/>
                  </a:cubicBezTo>
                  <a:cubicBezTo>
                    <a:pt x="0" y="170"/>
                    <a:pt x="0" y="170"/>
                    <a:pt x="0" y="170"/>
                  </a:cubicBezTo>
                  <a:cubicBezTo>
                    <a:pt x="7" y="161"/>
                    <a:pt x="17" y="156"/>
                    <a:pt x="28" y="156"/>
                  </a:cubicBezTo>
                  <a:cubicBezTo>
                    <a:pt x="39" y="156"/>
                    <a:pt x="49" y="161"/>
                    <a:pt x="56" y="170"/>
                  </a:cubicBezTo>
                  <a:cubicBezTo>
                    <a:pt x="66" y="182"/>
                    <a:pt x="71" y="199"/>
                    <a:pt x="71" y="218"/>
                  </a:cubicBezTo>
                  <a:cubicBezTo>
                    <a:pt x="71" y="238"/>
                    <a:pt x="66" y="255"/>
                    <a:pt x="56" y="267"/>
                  </a:cubicBezTo>
                  <a:cubicBezTo>
                    <a:pt x="49" y="276"/>
                    <a:pt x="39" y="281"/>
                    <a:pt x="28" y="281"/>
                  </a:cubicBezTo>
                  <a:cubicBezTo>
                    <a:pt x="17" y="281"/>
                    <a:pt x="7" y="275"/>
                    <a:pt x="0" y="267"/>
                  </a:cubicBezTo>
                  <a:cubicBezTo>
                    <a:pt x="0" y="425"/>
                    <a:pt x="0" y="425"/>
                    <a:pt x="0" y="425"/>
                  </a:cubicBezTo>
                  <a:cubicBezTo>
                    <a:pt x="86" y="436"/>
                    <a:pt x="86" y="436"/>
                    <a:pt x="86" y="436"/>
                  </a:cubicBezTo>
                  <a:cubicBezTo>
                    <a:pt x="128" y="431"/>
                    <a:pt x="201" y="415"/>
                    <a:pt x="248" y="367"/>
                  </a:cubicBezTo>
                  <a:cubicBezTo>
                    <a:pt x="307" y="309"/>
                    <a:pt x="328" y="205"/>
                    <a:pt x="328" y="205"/>
                  </a:cubicBezTo>
                  <a:cubicBezTo>
                    <a:pt x="328" y="205"/>
                    <a:pt x="339" y="143"/>
                    <a:pt x="333" y="72"/>
                  </a:cubicBezTo>
                  <a:cubicBezTo>
                    <a:pt x="193" y="72"/>
                    <a:pt x="193" y="72"/>
                    <a:pt x="193" y="72"/>
                  </a:cubicBezTo>
                  <a:cubicBezTo>
                    <a:pt x="190" y="71"/>
                    <a:pt x="187" y="69"/>
                    <a:pt x="187" y="6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859;p40">
              <a:extLst>
                <a:ext uri="{FF2B5EF4-FFF2-40B4-BE49-F238E27FC236}">
                  <a16:creationId xmlns:a16="http://schemas.microsoft.com/office/drawing/2014/main" id="{34ACCF53-78F3-4F51-AD1F-52D5DFE844E4}"/>
                </a:ext>
              </a:extLst>
            </p:cNvPr>
            <p:cNvSpPr/>
            <p:nvPr/>
          </p:nvSpPr>
          <p:spPr>
            <a:xfrm>
              <a:off x="1774546" y="3225422"/>
              <a:ext cx="211874" cy="236503"/>
            </a:xfrm>
            <a:custGeom>
              <a:avLst/>
              <a:gdLst/>
              <a:ahLst/>
              <a:cxnLst/>
              <a:rect l="l" t="t" r="r" b="b"/>
              <a:pathLst>
                <a:path w="312" h="348" extrusionOk="0">
                  <a:moveTo>
                    <a:pt x="0" y="157"/>
                  </a:moveTo>
                  <a:cubicBezTo>
                    <a:pt x="7" y="149"/>
                    <a:pt x="17" y="143"/>
                    <a:pt x="28" y="143"/>
                  </a:cubicBezTo>
                  <a:cubicBezTo>
                    <a:pt x="39" y="143"/>
                    <a:pt x="49" y="148"/>
                    <a:pt x="56" y="157"/>
                  </a:cubicBezTo>
                  <a:cubicBezTo>
                    <a:pt x="66" y="169"/>
                    <a:pt x="72" y="186"/>
                    <a:pt x="71" y="206"/>
                  </a:cubicBezTo>
                  <a:cubicBezTo>
                    <a:pt x="72" y="225"/>
                    <a:pt x="66" y="242"/>
                    <a:pt x="56" y="255"/>
                  </a:cubicBezTo>
                  <a:cubicBezTo>
                    <a:pt x="49" y="263"/>
                    <a:pt x="39" y="268"/>
                    <a:pt x="28" y="268"/>
                  </a:cubicBezTo>
                  <a:cubicBezTo>
                    <a:pt x="17" y="268"/>
                    <a:pt x="7" y="263"/>
                    <a:pt x="0" y="254"/>
                  </a:cubicBezTo>
                  <a:cubicBezTo>
                    <a:pt x="0" y="348"/>
                    <a:pt x="0" y="348"/>
                    <a:pt x="0" y="348"/>
                  </a:cubicBezTo>
                  <a:cubicBezTo>
                    <a:pt x="189" y="348"/>
                    <a:pt x="189" y="348"/>
                    <a:pt x="189" y="348"/>
                  </a:cubicBezTo>
                  <a:cubicBezTo>
                    <a:pt x="312" y="348"/>
                    <a:pt x="312" y="348"/>
                    <a:pt x="312" y="348"/>
                  </a:cubicBezTo>
                  <a:cubicBezTo>
                    <a:pt x="312" y="254"/>
                    <a:pt x="312" y="254"/>
                    <a:pt x="312" y="254"/>
                  </a:cubicBezTo>
                  <a:cubicBezTo>
                    <a:pt x="305" y="263"/>
                    <a:pt x="295" y="268"/>
                    <a:pt x="284" y="268"/>
                  </a:cubicBezTo>
                  <a:cubicBezTo>
                    <a:pt x="274" y="268"/>
                    <a:pt x="264" y="263"/>
                    <a:pt x="257" y="255"/>
                  </a:cubicBezTo>
                  <a:cubicBezTo>
                    <a:pt x="246" y="242"/>
                    <a:pt x="241" y="225"/>
                    <a:pt x="241" y="206"/>
                  </a:cubicBezTo>
                  <a:cubicBezTo>
                    <a:pt x="241" y="186"/>
                    <a:pt x="246" y="169"/>
                    <a:pt x="257" y="157"/>
                  </a:cubicBezTo>
                  <a:cubicBezTo>
                    <a:pt x="264" y="148"/>
                    <a:pt x="274" y="143"/>
                    <a:pt x="284" y="143"/>
                  </a:cubicBezTo>
                  <a:cubicBezTo>
                    <a:pt x="295" y="143"/>
                    <a:pt x="305" y="149"/>
                    <a:pt x="312" y="157"/>
                  </a:cubicBezTo>
                  <a:cubicBezTo>
                    <a:pt x="312" y="23"/>
                    <a:pt x="312" y="23"/>
                    <a:pt x="312" y="23"/>
                  </a:cubicBezTo>
                  <a:cubicBezTo>
                    <a:pt x="292" y="20"/>
                    <a:pt x="273" y="18"/>
                    <a:pt x="256" y="17"/>
                  </a:cubicBezTo>
                  <a:cubicBezTo>
                    <a:pt x="182" y="11"/>
                    <a:pt x="96" y="0"/>
                    <a:pt x="0" y="12"/>
                  </a:cubicBezTo>
                  <a:lnTo>
                    <a:pt x="0" y="157"/>
                  </a:lnTo>
                  <a:close/>
                </a:path>
              </a:pathLst>
            </a:custGeom>
            <a:solidFill>
              <a:schemeClr val="accent2"/>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860;p40">
              <a:extLst>
                <a:ext uri="{FF2B5EF4-FFF2-40B4-BE49-F238E27FC236}">
                  <a16:creationId xmlns:a16="http://schemas.microsoft.com/office/drawing/2014/main" id="{44AD5BE4-5F43-4707-B074-F21E1F4F1B77}"/>
                </a:ext>
              </a:extLst>
            </p:cNvPr>
            <p:cNvSpPr/>
            <p:nvPr/>
          </p:nvSpPr>
          <p:spPr>
            <a:xfrm>
              <a:off x="1951107" y="3243857"/>
              <a:ext cx="274329" cy="218067"/>
            </a:xfrm>
            <a:custGeom>
              <a:avLst/>
              <a:gdLst/>
              <a:ahLst/>
              <a:cxnLst/>
              <a:rect l="l" t="t" r="r" b="b"/>
              <a:pathLst>
                <a:path w="404" h="321" extrusionOk="0">
                  <a:moveTo>
                    <a:pt x="72" y="155"/>
                  </a:moveTo>
                  <a:cubicBezTo>
                    <a:pt x="71" y="158"/>
                    <a:pt x="69" y="161"/>
                    <a:pt x="65" y="161"/>
                  </a:cubicBezTo>
                  <a:cubicBezTo>
                    <a:pt x="58" y="161"/>
                    <a:pt x="52" y="161"/>
                    <a:pt x="47" y="155"/>
                  </a:cubicBezTo>
                  <a:cubicBezTo>
                    <a:pt x="45" y="151"/>
                    <a:pt x="43" y="147"/>
                    <a:pt x="41" y="143"/>
                  </a:cubicBezTo>
                  <a:cubicBezTo>
                    <a:pt x="34" y="132"/>
                    <a:pt x="20" y="131"/>
                    <a:pt x="11" y="141"/>
                  </a:cubicBezTo>
                  <a:cubicBezTo>
                    <a:pt x="3" y="151"/>
                    <a:pt x="0" y="165"/>
                    <a:pt x="0" y="179"/>
                  </a:cubicBezTo>
                  <a:cubicBezTo>
                    <a:pt x="0" y="192"/>
                    <a:pt x="3" y="206"/>
                    <a:pt x="11" y="216"/>
                  </a:cubicBezTo>
                  <a:cubicBezTo>
                    <a:pt x="20" y="226"/>
                    <a:pt x="34" y="225"/>
                    <a:pt x="41" y="214"/>
                  </a:cubicBezTo>
                  <a:cubicBezTo>
                    <a:pt x="43" y="210"/>
                    <a:pt x="45" y="206"/>
                    <a:pt x="47" y="203"/>
                  </a:cubicBezTo>
                  <a:cubicBezTo>
                    <a:pt x="52" y="196"/>
                    <a:pt x="58" y="196"/>
                    <a:pt x="65" y="197"/>
                  </a:cubicBezTo>
                  <a:cubicBezTo>
                    <a:pt x="69" y="197"/>
                    <a:pt x="71" y="200"/>
                    <a:pt x="72" y="203"/>
                  </a:cubicBezTo>
                  <a:cubicBezTo>
                    <a:pt x="72" y="321"/>
                    <a:pt x="72" y="321"/>
                    <a:pt x="72" y="321"/>
                  </a:cubicBezTo>
                  <a:cubicBezTo>
                    <a:pt x="134" y="321"/>
                    <a:pt x="134" y="321"/>
                    <a:pt x="134" y="321"/>
                  </a:cubicBezTo>
                  <a:cubicBezTo>
                    <a:pt x="194" y="321"/>
                    <a:pt x="194" y="321"/>
                    <a:pt x="194" y="321"/>
                  </a:cubicBezTo>
                  <a:cubicBezTo>
                    <a:pt x="185" y="314"/>
                    <a:pt x="180" y="304"/>
                    <a:pt x="180" y="293"/>
                  </a:cubicBezTo>
                  <a:cubicBezTo>
                    <a:pt x="180" y="283"/>
                    <a:pt x="185" y="272"/>
                    <a:pt x="193" y="265"/>
                  </a:cubicBezTo>
                  <a:cubicBezTo>
                    <a:pt x="206" y="255"/>
                    <a:pt x="223" y="250"/>
                    <a:pt x="242" y="250"/>
                  </a:cubicBezTo>
                  <a:cubicBezTo>
                    <a:pt x="262" y="250"/>
                    <a:pt x="279" y="255"/>
                    <a:pt x="291" y="265"/>
                  </a:cubicBezTo>
                  <a:cubicBezTo>
                    <a:pt x="300" y="272"/>
                    <a:pt x="305" y="283"/>
                    <a:pt x="305" y="293"/>
                  </a:cubicBezTo>
                  <a:cubicBezTo>
                    <a:pt x="305" y="304"/>
                    <a:pt x="299" y="314"/>
                    <a:pt x="291" y="321"/>
                  </a:cubicBezTo>
                  <a:cubicBezTo>
                    <a:pt x="404" y="321"/>
                    <a:pt x="404" y="321"/>
                    <a:pt x="404" y="321"/>
                  </a:cubicBezTo>
                  <a:cubicBezTo>
                    <a:pt x="403" y="315"/>
                    <a:pt x="402" y="308"/>
                    <a:pt x="401" y="301"/>
                  </a:cubicBezTo>
                  <a:cubicBezTo>
                    <a:pt x="396" y="273"/>
                    <a:pt x="371" y="189"/>
                    <a:pt x="282" y="113"/>
                  </a:cubicBezTo>
                  <a:cubicBezTo>
                    <a:pt x="199" y="42"/>
                    <a:pt x="130" y="13"/>
                    <a:pt x="72" y="0"/>
                  </a:cubicBezTo>
                  <a:lnTo>
                    <a:pt x="72" y="155"/>
                  </a:lnTo>
                  <a:close/>
                </a:path>
              </a:pathLst>
            </a:custGeom>
            <a:solidFill>
              <a:schemeClr val="accent3"/>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861;p40">
              <a:extLst>
                <a:ext uri="{FF2B5EF4-FFF2-40B4-BE49-F238E27FC236}">
                  <a16:creationId xmlns:a16="http://schemas.microsoft.com/office/drawing/2014/main" id="{C9CC6181-5F91-45BD-B20C-C2D625313056}"/>
                </a:ext>
              </a:extLst>
            </p:cNvPr>
            <p:cNvSpPr/>
            <p:nvPr/>
          </p:nvSpPr>
          <p:spPr>
            <a:xfrm>
              <a:off x="1858610" y="3710542"/>
              <a:ext cx="173926" cy="152226"/>
            </a:xfrm>
            <a:custGeom>
              <a:avLst/>
              <a:gdLst/>
              <a:ahLst/>
              <a:cxnLst/>
              <a:rect l="l" t="t" r="r" b="b"/>
              <a:pathLst>
                <a:path w="256" h="224" extrusionOk="0">
                  <a:moveTo>
                    <a:pt x="253" y="39"/>
                  </a:moveTo>
                  <a:cubicBezTo>
                    <a:pt x="254" y="37"/>
                    <a:pt x="255" y="35"/>
                    <a:pt x="256" y="34"/>
                  </a:cubicBezTo>
                  <a:cubicBezTo>
                    <a:pt x="0" y="0"/>
                    <a:pt x="0" y="0"/>
                    <a:pt x="0" y="0"/>
                  </a:cubicBezTo>
                  <a:cubicBezTo>
                    <a:pt x="142" y="206"/>
                    <a:pt x="142" y="206"/>
                    <a:pt x="142" y="206"/>
                  </a:cubicBezTo>
                  <a:cubicBezTo>
                    <a:pt x="148" y="216"/>
                    <a:pt x="159" y="221"/>
                    <a:pt x="170" y="222"/>
                  </a:cubicBezTo>
                  <a:cubicBezTo>
                    <a:pt x="225" y="224"/>
                    <a:pt x="225" y="224"/>
                    <a:pt x="225" y="224"/>
                  </a:cubicBezTo>
                  <a:cubicBezTo>
                    <a:pt x="233" y="224"/>
                    <a:pt x="235" y="221"/>
                    <a:pt x="233" y="218"/>
                  </a:cubicBezTo>
                  <a:cubicBezTo>
                    <a:pt x="229" y="209"/>
                    <a:pt x="220" y="192"/>
                    <a:pt x="212" y="175"/>
                  </a:cubicBezTo>
                  <a:cubicBezTo>
                    <a:pt x="207" y="166"/>
                    <a:pt x="206" y="154"/>
                    <a:pt x="210" y="144"/>
                  </a:cubicBezTo>
                  <a:lnTo>
                    <a:pt x="253" y="39"/>
                  </a:lnTo>
                  <a:close/>
                </a:path>
              </a:pathLst>
            </a:custGeom>
            <a:solidFill>
              <a:schemeClr val="dk2"/>
            </a:solidFill>
            <a:ln>
              <a:solidFill>
                <a:schemeClr val="accent5">
                  <a:lumMod val="60000"/>
                  <a:lumOff val="40000"/>
                </a:schemeClr>
              </a:solid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862;p40">
              <a:extLst>
                <a:ext uri="{FF2B5EF4-FFF2-40B4-BE49-F238E27FC236}">
                  <a16:creationId xmlns:a16="http://schemas.microsoft.com/office/drawing/2014/main" id="{F94B0A13-4BC9-43CF-BC45-3B12AB8BB8DF}"/>
                </a:ext>
              </a:extLst>
            </p:cNvPr>
            <p:cNvSpPr/>
            <p:nvPr/>
          </p:nvSpPr>
          <p:spPr>
            <a:xfrm>
              <a:off x="1521825" y="3426634"/>
              <a:ext cx="288560" cy="234396"/>
            </a:xfrm>
            <a:custGeom>
              <a:avLst/>
              <a:gdLst/>
              <a:ahLst/>
              <a:cxnLst/>
              <a:rect l="l" t="t" r="r" b="b"/>
              <a:pathLst>
                <a:path w="425" h="345" extrusionOk="0">
                  <a:moveTo>
                    <a:pt x="299" y="269"/>
                  </a:moveTo>
                  <a:cubicBezTo>
                    <a:pt x="299" y="269"/>
                    <a:pt x="299" y="269"/>
                    <a:pt x="299" y="269"/>
                  </a:cubicBezTo>
                  <a:cubicBezTo>
                    <a:pt x="308" y="298"/>
                    <a:pt x="328" y="324"/>
                    <a:pt x="352" y="345"/>
                  </a:cubicBezTo>
                  <a:cubicBezTo>
                    <a:pt x="352" y="243"/>
                    <a:pt x="352" y="243"/>
                    <a:pt x="352" y="243"/>
                  </a:cubicBezTo>
                  <a:cubicBezTo>
                    <a:pt x="353" y="240"/>
                    <a:pt x="356" y="236"/>
                    <a:pt x="359" y="236"/>
                  </a:cubicBezTo>
                  <a:cubicBezTo>
                    <a:pt x="366" y="236"/>
                    <a:pt x="373" y="236"/>
                    <a:pt x="377" y="242"/>
                  </a:cubicBezTo>
                  <a:cubicBezTo>
                    <a:pt x="380" y="246"/>
                    <a:pt x="381" y="250"/>
                    <a:pt x="384" y="254"/>
                  </a:cubicBezTo>
                  <a:cubicBezTo>
                    <a:pt x="391" y="265"/>
                    <a:pt x="405" y="266"/>
                    <a:pt x="413" y="256"/>
                  </a:cubicBezTo>
                  <a:cubicBezTo>
                    <a:pt x="421" y="246"/>
                    <a:pt x="425" y="232"/>
                    <a:pt x="424" y="218"/>
                  </a:cubicBezTo>
                  <a:cubicBezTo>
                    <a:pt x="425" y="205"/>
                    <a:pt x="421" y="191"/>
                    <a:pt x="413" y="181"/>
                  </a:cubicBezTo>
                  <a:cubicBezTo>
                    <a:pt x="405" y="171"/>
                    <a:pt x="391" y="172"/>
                    <a:pt x="384" y="183"/>
                  </a:cubicBezTo>
                  <a:cubicBezTo>
                    <a:pt x="381" y="187"/>
                    <a:pt x="380" y="191"/>
                    <a:pt x="377" y="194"/>
                  </a:cubicBezTo>
                  <a:cubicBezTo>
                    <a:pt x="373" y="201"/>
                    <a:pt x="366" y="201"/>
                    <a:pt x="359" y="200"/>
                  </a:cubicBezTo>
                  <a:cubicBezTo>
                    <a:pt x="356" y="200"/>
                    <a:pt x="353" y="197"/>
                    <a:pt x="352" y="194"/>
                  </a:cubicBezTo>
                  <a:cubicBezTo>
                    <a:pt x="352" y="72"/>
                    <a:pt x="352" y="72"/>
                    <a:pt x="352" y="72"/>
                  </a:cubicBezTo>
                  <a:cubicBezTo>
                    <a:pt x="205" y="72"/>
                    <a:pt x="205" y="72"/>
                    <a:pt x="205" y="72"/>
                  </a:cubicBezTo>
                  <a:cubicBezTo>
                    <a:pt x="202" y="71"/>
                    <a:pt x="198" y="69"/>
                    <a:pt x="198" y="65"/>
                  </a:cubicBezTo>
                  <a:cubicBezTo>
                    <a:pt x="198" y="58"/>
                    <a:pt x="198" y="51"/>
                    <a:pt x="204" y="47"/>
                  </a:cubicBezTo>
                  <a:cubicBezTo>
                    <a:pt x="208" y="45"/>
                    <a:pt x="212" y="43"/>
                    <a:pt x="216" y="41"/>
                  </a:cubicBezTo>
                  <a:cubicBezTo>
                    <a:pt x="227" y="34"/>
                    <a:pt x="228" y="20"/>
                    <a:pt x="218" y="11"/>
                  </a:cubicBezTo>
                  <a:cubicBezTo>
                    <a:pt x="208" y="3"/>
                    <a:pt x="194" y="0"/>
                    <a:pt x="180" y="0"/>
                  </a:cubicBezTo>
                  <a:cubicBezTo>
                    <a:pt x="167" y="0"/>
                    <a:pt x="153" y="3"/>
                    <a:pt x="143" y="11"/>
                  </a:cubicBezTo>
                  <a:cubicBezTo>
                    <a:pt x="133" y="20"/>
                    <a:pt x="134" y="34"/>
                    <a:pt x="145" y="41"/>
                  </a:cubicBezTo>
                  <a:cubicBezTo>
                    <a:pt x="149" y="43"/>
                    <a:pt x="153" y="45"/>
                    <a:pt x="156" y="47"/>
                  </a:cubicBezTo>
                  <a:cubicBezTo>
                    <a:pt x="163" y="51"/>
                    <a:pt x="163" y="58"/>
                    <a:pt x="162" y="65"/>
                  </a:cubicBezTo>
                  <a:cubicBezTo>
                    <a:pt x="162" y="69"/>
                    <a:pt x="159" y="71"/>
                    <a:pt x="156" y="72"/>
                  </a:cubicBezTo>
                  <a:cubicBezTo>
                    <a:pt x="0" y="72"/>
                    <a:pt x="0" y="72"/>
                    <a:pt x="0" y="72"/>
                  </a:cubicBezTo>
                  <a:cubicBezTo>
                    <a:pt x="0" y="72"/>
                    <a:pt x="0" y="72"/>
                    <a:pt x="0" y="72"/>
                  </a:cubicBezTo>
                  <a:cubicBezTo>
                    <a:pt x="3" y="89"/>
                    <a:pt x="23" y="134"/>
                    <a:pt x="23" y="134"/>
                  </a:cubicBezTo>
                  <a:cubicBezTo>
                    <a:pt x="53" y="249"/>
                    <a:pt x="185" y="304"/>
                    <a:pt x="299" y="269"/>
                  </a:cubicBezTo>
                  <a:cubicBezTo>
                    <a:pt x="299" y="269"/>
                    <a:pt x="299" y="269"/>
                    <a:pt x="299" y="269"/>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863;p40">
              <a:extLst>
                <a:ext uri="{FF2B5EF4-FFF2-40B4-BE49-F238E27FC236}">
                  <a16:creationId xmlns:a16="http://schemas.microsoft.com/office/drawing/2014/main" id="{67F6979F-7DAD-40B9-81D7-C2B8F80F62A9}"/>
                </a:ext>
              </a:extLst>
            </p:cNvPr>
            <p:cNvSpPr/>
            <p:nvPr/>
          </p:nvSpPr>
          <p:spPr>
            <a:xfrm>
              <a:off x="1510757" y="3234903"/>
              <a:ext cx="299628" cy="227021"/>
            </a:xfrm>
            <a:custGeom>
              <a:avLst/>
              <a:gdLst/>
              <a:ahLst/>
              <a:cxnLst/>
              <a:rect l="l" t="t" r="r" b="b"/>
              <a:pathLst>
                <a:path w="441" h="334" extrusionOk="0">
                  <a:moveTo>
                    <a:pt x="148" y="334"/>
                  </a:moveTo>
                  <a:cubicBezTo>
                    <a:pt x="139" y="327"/>
                    <a:pt x="134" y="317"/>
                    <a:pt x="134" y="306"/>
                  </a:cubicBezTo>
                  <a:cubicBezTo>
                    <a:pt x="134" y="296"/>
                    <a:pt x="139" y="285"/>
                    <a:pt x="147" y="278"/>
                  </a:cubicBezTo>
                  <a:cubicBezTo>
                    <a:pt x="160" y="268"/>
                    <a:pt x="177" y="263"/>
                    <a:pt x="196" y="263"/>
                  </a:cubicBezTo>
                  <a:cubicBezTo>
                    <a:pt x="216" y="263"/>
                    <a:pt x="233" y="268"/>
                    <a:pt x="245" y="278"/>
                  </a:cubicBezTo>
                  <a:cubicBezTo>
                    <a:pt x="254" y="285"/>
                    <a:pt x="259" y="296"/>
                    <a:pt x="259" y="306"/>
                  </a:cubicBezTo>
                  <a:cubicBezTo>
                    <a:pt x="259" y="317"/>
                    <a:pt x="253" y="327"/>
                    <a:pt x="245" y="334"/>
                  </a:cubicBezTo>
                  <a:cubicBezTo>
                    <a:pt x="368" y="334"/>
                    <a:pt x="368" y="334"/>
                    <a:pt x="368" y="334"/>
                  </a:cubicBezTo>
                  <a:cubicBezTo>
                    <a:pt x="368" y="216"/>
                    <a:pt x="368" y="216"/>
                    <a:pt x="368" y="216"/>
                  </a:cubicBezTo>
                  <a:cubicBezTo>
                    <a:pt x="369" y="213"/>
                    <a:pt x="372" y="210"/>
                    <a:pt x="375" y="210"/>
                  </a:cubicBezTo>
                  <a:cubicBezTo>
                    <a:pt x="382" y="209"/>
                    <a:pt x="389" y="209"/>
                    <a:pt x="393" y="216"/>
                  </a:cubicBezTo>
                  <a:cubicBezTo>
                    <a:pt x="396" y="219"/>
                    <a:pt x="397" y="223"/>
                    <a:pt x="400" y="227"/>
                  </a:cubicBezTo>
                  <a:cubicBezTo>
                    <a:pt x="407" y="238"/>
                    <a:pt x="421" y="239"/>
                    <a:pt x="429" y="229"/>
                  </a:cubicBezTo>
                  <a:cubicBezTo>
                    <a:pt x="437" y="219"/>
                    <a:pt x="441" y="205"/>
                    <a:pt x="440" y="192"/>
                  </a:cubicBezTo>
                  <a:cubicBezTo>
                    <a:pt x="441" y="178"/>
                    <a:pt x="437" y="164"/>
                    <a:pt x="429" y="154"/>
                  </a:cubicBezTo>
                  <a:cubicBezTo>
                    <a:pt x="421" y="144"/>
                    <a:pt x="407" y="145"/>
                    <a:pt x="400" y="156"/>
                  </a:cubicBezTo>
                  <a:cubicBezTo>
                    <a:pt x="397" y="160"/>
                    <a:pt x="396" y="164"/>
                    <a:pt x="393" y="168"/>
                  </a:cubicBezTo>
                  <a:cubicBezTo>
                    <a:pt x="389" y="174"/>
                    <a:pt x="382" y="174"/>
                    <a:pt x="375" y="174"/>
                  </a:cubicBezTo>
                  <a:cubicBezTo>
                    <a:pt x="372" y="174"/>
                    <a:pt x="369" y="171"/>
                    <a:pt x="368" y="168"/>
                  </a:cubicBezTo>
                  <a:cubicBezTo>
                    <a:pt x="368" y="0"/>
                    <a:pt x="368" y="0"/>
                    <a:pt x="368" y="0"/>
                  </a:cubicBezTo>
                  <a:cubicBezTo>
                    <a:pt x="367" y="1"/>
                    <a:pt x="366" y="1"/>
                    <a:pt x="365" y="1"/>
                  </a:cubicBezTo>
                  <a:cubicBezTo>
                    <a:pt x="253" y="36"/>
                    <a:pt x="253" y="36"/>
                    <a:pt x="253" y="36"/>
                  </a:cubicBezTo>
                  <a:cubicBezTo>
                    <a:pt x="226" y="45"/>
                    <a:pt x="199" y="57"/>
                    <a:pt x="175" y="72"/>
                  </a:cubicBezTo>
                  <a:cubicBezTo>
                    <a:pt x="175" y="72"/>
                    <a:pt x="109" y="111"/>
                    <a:pt x="90" y="130"/>
                  </a:cubicBezTo>
                  <a:cubicBezTo>
                    <a:pt x="32" y="188"/>
                    <a:pt x="0" y="227"/>
                    <a:pt x="14" y="334"/>
                  </a:cubicBezTo>
                  <a:lnTo>
                    <a:pt x="148" y="334"/>
                  </a:lnTo>
                  <a:close/>
                </a:path>
              </a:pathLst>
            </a:custGeom>
            <a:solidFill>
              <a:schemeClr val="accent1"/>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0" name="Graphic 9" descr="Comment Heart">
            <a:extLst>
              <a:ext uri="{FF2B5EF4-FFF2-40B4-BE49-F238E27FC236}">
                <a16:creationId xmlns:a16="http://schemas.microsoft.com/office/drawing/2014/main" id="{F29B8742-3B19-40B4-BAA8-8C43ADAF87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01972" y="225315"/>
            <a:ext cx="787971" cy="787971"/>
          </a:xfrm>
          <a:prstGeom prst="rect">
            <a:avLst/>
          </a:prstGeom>
        </p:spPr>
      </p:pic>
      <p:sp>
        <p:nvSpPr>
          <p:cNvPr id="2" name="Title 1">
            <a:extLst>
              <a:ext uri="{FF2B5EF4-FFF2-40B4-BE49-F238E27FC236}">
                <a16:creationId xmlns:a16="http://schemas.microsoft.com/office/drawing/2014/main" id="{01DB0C7A-F932-4614-A91B-B67E509B66D2}"/>
              </a:ext>
            </a:extLst>
          </p:cNvPr>
          <p:cNvSpPr>
            <a:spLocks noGrp="1"/>
          </p:cNvSpPr>
          <p:nvPr>
            <p:ph type="title"/>
          </p:nvPr>
        </p:nvSpPr>
        <p:spPr>
          <a:xfrm>
            <a:off x="201972" y="379276"/>
            <a:ext cx="2613948" cy="1344860"/>
          </a:xfrm>
        </p:spPr>
        <p:txBody>
          <a:bodyPr/>
          <a:lstStyle/>
          <a:p>
            <a:r>
              <a:rPr lang="en-US" dirty="0">
                <a:solidFill>
                  <a:schemeClr val="accent6"/>
                </a:solidFill>
              </a:rPr>
              <a:t>Emotional Intelligence (EI)</a:t>
            </a:r>
          </a:p>
        </p:txBody>
      </p:sp>
      <p:sp>
        <p:nvSpPr>
          <p:cNvPr id="3" name="Slide Number Placeholder 2">
            <a:extLst>
              <a:ext uri="{FF2B5EF4-FFF2-40B4-BE49-F238E27FC236}">
                <a16:creationId xmlns:a16="http://schemas.microsoft.com/office/drawing/2014/main" id="{1B77BD2D-E1EB-4AFB-8118-E65842EA9A6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5" name="Google Shape;212;p25">
            <a:extLst>
              <a:ext uri="{FF2B5EF4-FFF2-40B4-BE49-F238E27FC236}">
                <a16:creationId xmlns:a16="http://schemas.microsoft.com/office/drawing/2014/main" id="{1A1F892A-5D70-4DA6-9923-2602204FD1E8}"/>
              </a:ext>
            </a:extLst>
          </p:cNvPr>
          <p:cNvSpPr txBox="1">
            <a:spLocks/>
          </p:cNvSpPr>
          <p:nvPr/>
        </p:nvSpPr>
        <p:spPr>
          <a:xfrm>
            <a:off x="201972" y="1498275"/>
            <a:ext cx="2072503" cy="29843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60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1pPr>
            <a:lvl2pPr marL="914400" marR="0" lvl="1"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2pPr>
            <a:lvl3pPr marL="1371600" marR="0" lvl="2"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3pPr>
            <a:lvl4pPr marL="1828800" marR="0" lvl="3"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4pPr>
            <a:lvl5pPr marL="2286000" marR="0" lvl="4"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5pPr>
            <a:lvl6pPr marL="2743200" marR="0" lvl="5"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6pPr>
            <a:lvl7pPr marL="3200400" marR="0" lvl="6"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7pPr>
            <a:lvl8pPr marL="3657600" marR="0" lvl="7"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8pPr>
            <a:lvl9pPr marL="4114800" marR="0" lvl="8"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9pPr>
          </a:lstStyle>
          <a:p>
            <a:pPr marL="0" marR="0" lvl="0" indent="0" algn="l" defTabSz="914400" rtl="0" eaLnBrk="1" fontAlgn="auto" latinLnBrk="0" hangingPunct="1">
              <a:lnSpc>
                <a:spcPct val="115000"/>
              </a:lnSpc>
              <a:spcBef>
                <a:spcPts val="600"/>
              </a:spcBef>
              <a:spcAft>
                <a:spcPts val="0"/>
              </a:spcAft>
              <a:buClr>
                <a:srgbClr val="CCCCCC"/>
              </a:buClr>
              <a:buSzPts val="1200"/>
              <a:buFont typeface="Nunito Sans"/>
              <a:buNone/>
              <a:tabLst/>
              <a:defRPr/>
            </a:pPr>
            <a:r>
              <a:rPr kumimoji="0" lang="en-US" sz="1200" b="0" i="0" u="none" strike="noStrike" kern="0" cap="none" spc="0" normalizeH="0" baseline="0" noProof="0" dirty="0">
                <a:ln>
                  <a:noFill/>
                </a:ln>
                <a:solidFill>
                  <a:srgbClr val="666666"/>
                </a:solidFill>
                <a:effectLst/>
                <a:uLnTx/>
                <a:uFillTx/>
                <a:latin typeface="Nunito Sans"/>
                <a:sym typeface="Nunito Sans"/>
              </a:rPr>
              <a:t>Gauge, emphasize, and develop EQ through:</a:t>
            </a:r>
          </a:p>
          <a:p>
            <a:pPr marL="171450" marR="0" lvl="0" indent="-171450" algn="l" defTabSz="914400" rtl="0" eaLnBrk="1" fontAlgn="auto" latinLnBrk="0" hangingPunct="1">
              <a:lnSpc>
                <a:spcPct val="115000"/>
              </a:lnSpc>
              <a:spcBef>
                <a:spcPts val="600"/>
              </a:spcBef>
              <a:spcAft>
                <a:spcPts val="0"/>
              </a:spcAft>
              <a:buClr>
                <a:srgbClr val="CCCCCC"/>
              </a:buClr>
              <a:buSzPts val="1200"/>
              <a:buFont typeface="Nunito Sans"/>
              <a:buChar char="▪"/>
              <a:tabLst/>
              <a:defRPr/>
            </a:pPr>
            <a:r>
              <a:rPr kumimoji="0" lang="en-US" sz="1200" b="0" i="0" u="none" strike="noStrike" kern="0" cap="none" spc="0" normalizeH="0" baseline="0" noProof="0" dirty="0">
                <a:ln>
                  <a:noFill/>
                </a:ln>
                <a:solidFill>
                  <a:srgbClr val="666666"/>
                </a:solidFill>
                <a:effectLst/>
                <a:uLnTx/>
                <a:uFillTx/>
                <a:latin typeface="Nunito Sans"/>
                <a:sym typeface="Nunito Sans"/>
              </a:rPr>
              <a:t>Self awareness </a:t>
            </a:r>
          </a:p>
          <a:p>
            <a:pPr marL="171450" marR="0" lvl="0" indent="-171450" algn="l" defTabSz="914400" rtl="0" eaLnBrk="1" fontAlgn="auto" latinLnBrk="0" hangingPunct="1">
              <a:lnSpc>
                <a:spcPct val="115000"/>
              </a:lnSpc>
              <a:spcBef>
                <a:spcPts val="600"/>
              </a:spcBef>
              <a:spcAft>
                <a:spcPts val="0"/>
              </a:spcAft>
              <a:buClr>
                <a:srgbClr val="CCCCCC"/>
              </a:buClr>
              <a:buSzPts val="1200"/>
              <a:buFont typeface="Nunito Sans"/>
              <a:buChar char="▪"/>
              <a:tabLst/>
              <a:defRPr/>
            </a:pPr>
            <a:r>
              <a:rPr kumimoji="0" lang="en-US" sz="1200" b="0" i="0" u="none" strike="noStrike" kern="0" cap="none" spc="0" normalizeH="0" baseline="0" noProof="0" dirty="0">
                <a:ln>
                  <a:noFill/>
                </a:ln>
                <a:solidFill>
                  <a:srgbClr val="666666"/>
                </a:solidFill>
                <a:effectLst/>
                <a:uLnTx/>
                <a:uFillTx/>
                <a:latin typeface="Nunito Sans"/>
                <a:sym typeface="Nunito Sans"/>
              </a:rPr>
              <a:t>Self-management </a:t>
            </a:r>
          </a:p>
          <a:p>
            <a:pPr marL="171450" marR="0" lvl="0" indent="-171450" algn="l" defTabSz="914400" rtl="0" eaLnBrk="1" fontAlgn="auto" latinLnBrk="0" hangingPunct="1">
              <a:lnSpc>
                <a:spcPct val="115000"/>
              </a:lnSpc>
              <a:spcBef>
                <a:spcPts val="600"/>
              </a:spcBef>
              <a:spcAft>
                <a:spcPts val="0"/>
              </a:spcAft>
              <a:buClr>
                <a:srgbClr val="CCCCCC"/>
              </a:buClr>
              <a:buSzPts val="1200"/>
              <a:buFont typeface="Nunito Sans"/>
              <a:buChar char="▪"/>
              <a:tabLst/>
              <a:defRPr/>
            </a:pPr>
            <a:r>
              <a:rPr kumimoji="0" lang="en-US" sz="1200" b="0" i="0" u="none" strike="noStrike" kern="0" cap="none" spc="0" normalizeH="0" baseline="0" noProof="0" dirty="0">
                <a:ln>
                  <a:noFill/>
                </a:ln>
                <a:solidFill>
                  <a:srgbClr val="666666"/>
                </a:solidFill>
                <a:effectLst/>
                <a:uLnTx/>
                <a:uFillTx/>
                <a:latin typeface="Nunito Sans"/>
                <a:sym typeface="Nunito Sans"/>
              </a:rPr>
              <a:t>Social awareness </a:t>
            </a:r>
          </a:p>
          <a:p>
            <a:pPr marL="171450" marR="0" lvl="0" indent="-171450" algn="l" defTabSz="914400" rtl="0" eaLnBrk="1" fontAlgn="auto" latinLnBrk="0" hangingPunct="1">
              <a:lnSpc>
                <a:spcPct val="115000"/>
              </a:lnSpc>
              <a:spcBef>
                <a:spcPts val="600"/>
              </a:spcBef>
              <a:spcAft>
                <a:spcPts val="0"/>
              </a:spcAft>
              <a:buClr>
                <a:srgbClr val="CCCCCC"/>
              </a:buClr>
              <a:buSzPts val="1200"/>
              <a:buFont typeface="Nunito Sans"/>
              <a:buChar char="▪"/>
              <a:tabLst/>
              <a:defRPr/>
            </a:pPr>
            <a:r>
              <a:rPr kumimoji="0" lang="en-US" sz="1200" b="0" i="0" u="none" strike="noStrike" kern="0" cap="none" spc="0" normalizeH="0" baseline="0" noProof="0" dirty="0">
                <a:ln>
                  <a:noFill/>
                </a:ln>
                <a:solidFill>
                  <a:srgbClr val="666666"/>
                </a:solidFill>
                <a:effectLst/>
                <a:uLnTx/>
                <a:uFillTx/>
                <a:latin typeface="Nunito Sans"/>
                <a:sym typeface="Nunito Sans"/>
              </a:rPr>
              <a:t>Relationship development</a:t>
            </a:r>
          </a:p>
        </p:txBody>
      </p:sp>
    </p:spTree>
    <p:extLst>
      <p:ext uri="{BB962C8B-B14F-4D97-AF65-F5344CB8AC3E}">
        <p14:creationId xmlns:p14="http://schemas.microsoft.com/office/powerpoint/2010/main" val="3480614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FE88C-9F9B-418F-A2F9-CEEBA0E30A79}"/>
              </a:ext>
            </a:extLst>
          </p:cNvPr>
          <p:cNvSpPr>
            <a:spLocks noGrp="1"/>
          </p:cNvSpPr>
          <p:nvPr>
            <p:ph type="title"/>
          </p:nvPr>
        </p:nvSpPr>
        <p:spPr>
          <a:xfrm>
            <a:off x="234449" y="264936"/>
            <a:ext cx="2347385" cy="1394816"/>
          </a:xfrm>
        </p:spPr>
        <p:txBody>
          <a:bodyPr anchor="t"/>
          <a:lstStyle/>
          <a:p>
            <a:r>
              <a:rPr lang="en-US" sz="2800" dirty="0"/>
              <a:t>Brain-Based Learning Approach</a:t>
            </a:r>
          </a:p>
        </p:txBody>
      </p:sp>
      <p:sp>
        <p:nvSpPr>
          <p:cNvPr id="4" name="Slide Number Placeholder 3">
            <a:extLst>
              <a:ext uri="{FF2B5EF4-FFF2-40B4-BE49-F238E27FC236}">
                <a16:creationId xmlns:a16="http://schemas.microsoft.com/office/drawing/2014/main" id="{EF791F99-D452-4D7A-8DCC-2B84B653867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 sz="1000" b="0" i="0" u="none" strike="noStrike" kern="0" cap="none" spc="0" normalizeH="0" baseline="0" noProof="0">
              <a:ln>
                <a:noFill/>
              </a:ln>
              <a:solidFill>
                <a:srgbClr val="CCCCCC"/>
              </a:solidFill>
              <a:effectLst/>
              <a:uLnTx/>
              <a:uFillTx/>
              <a:latin typeface="Nunito Sans"/>
              <a:sym typeface="Nunito Sans"/>
            </a:endParaRPr>
          </a:p>
        </p:txBody>
      </p:sp>
      <p:graphicFrame>
        <p:nvGraphicFramePr>
          <p:cNvPr id="5" name="Content Placeholder 2">
            <a:extLst>
              <a:ext uri="{FF2B5EF4-FFF2-40B4-BE49-F238E27FC236}">
                <a16:creationId xmlns:a16="http://schemas.microsoft.com/office/drawing/2014/main" id="{37408EAE-7EFD-4D5E-9C77-599C7B93AFBA}"/>
              </a:ext>
            </a:extLst>
          </p:cNvPr>
          <p:cNvGraphicFramePr>
            <a:graphicFrameLocks noGrp="1"/>
          </p:cNvGraphicFramePr>
          <p:nvPr>
            <p:ph idx="1"/>
          </p:nvPr>
        </p:nvGraphicFramePr>
        <p:xfrm>
          <a:off x="2910826" y="264935"/>
          <a:ext cx="5998724" cy="4613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ubtitle 2">
            <a:extLst>
              <a:ext uri="{FF2B5EF4-FFF2-40B4-BE49-F238E27FC236}">
                <a16:creationId xmlns:a16="http://schemas.microsoft.com/office/drawing/2014/main" id="{2E6F847B-73D3-4853-892D-57EDC15681C1}"/>
              </a:ext>
            </a:extLst>
          </p:cNvPr>
          <p:cNvSpPr txBox="1">
            <a:spLocks/>
          </p:cNvSpPr>
          <p:nvPr/>
        </p:nvSpPr>
        <p:spPr>
          <a:xfrm>
            <a:off x="112916" y="1544491"/>
            <a:ext cx="2289367"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400" b="0" i="1" u="none" strike="noStrike" kern="0" cap="none" spc="0" normalizeH="0" baseline="0" noProof="0" dirty="0">
                <a:ln>
                  <a:noFill/>
                </a:ln>
                <a:solidFill>
                  <a:srgbClr val="FFFFFF">
                    <a:lumMod val="85000"/>
                  </a:srgbClr>
                </a:solidFill>
                <a:effectLst/>
                <a:uLnTx/>
                <a:uFillTx/>
                <a:latin typeface="Georgia" panose="02040502050405020303" pitchFamily="18" charset="0"/>
                <a:cs typeface="Times New Roman" panose="02020603050405020304" pitchFamily="18" charset="0"/>
                <a:sym typeface="Nunito Sans"/>
              </a:rPr>
              <a:t>ABCDE stages</a:t>
            </a:r>
          </a:p>
        </p:txBody>
      </p:sp>
    </p:spTree>
    <p:extLst>
      <p:ext uri="{BB962C8B-B14F-4D97-AF65-F5344CB8AC3E}">
        <p14:creationId xmlns:p14="http://schemas.microsoft.com/office/powerpoint/2010/main" val="2989277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6CF-CFA4-4146-A78A-8725D96E56E8}"/>
              </a:ext>
            </a:extLst>
          </p:cNvPr>
          <p:cNvSpPr>
            <a:spLocks noGrp="1"/>
          </p:cNvSpPr>
          <p:nvPr>
            <p:ph type="title"/>
          </p:nvPr>
        </p:nvSpPr>
        <p:spPr>
          <a:xfrm>
            <a:off x="174383" y="275823"/>
            <a:ext cx="2531217" cy="892150"/>
          </a:xfrm>
        </p:spPr>
        <p:txBody>
          <a:bodyPr/>
          <a:lstStyle/>
          <a:p>
            <a:r>
              <a:rPr lang="en-US" sz="2800" dirty="0"/>
              <a:t>Peer Mentor Attributes</a:t>
            </a:r>
          </a:p>
        </p:txBody>
      </p:sp>
      <p:sp>
        <p:nvSpPr>
          <p:cNvPr id="3" name="Text Placeholder 2">
            <a:extLst>
              <a:ext uri="{FF2B5EF4-FFF2-40B4-BE49-F238E27FC236}">
                <a16:creationId xmlns:a16="http://schemas.microsoft.com/office/drawing/2014/main" id="{E4198521-5BDA-4B4B-A4FC-3C9FDE10EA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799EC6-7D71-40CD-88B9-07E839DAD6F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 sz="1000" b="0" i="0" u="none" strike="noStrike" kern="0" cap="none" spc="0" normalizeH="0" baseline="0" noProof="0">
              <a:ln>
                <a:noFill/>
              </a:ln>
              <a:solidFill>
                <a:srgbClr val="CCCCCC"/>
              </a:solidFill>
              <a:effectLst/>
              <a:uLnTx/>
              <a:uFillTx/>
              <a:latin typeface="Nunito Sans"/>
              <a:sym typeface="Nunito Sans"/>
            </a:endParaRPr>
          </a:p>
        </p:txBody>
      </p:sp>
      <p:pic>
        <p:nvPicPr>
          <p:cNvPr id="6" name="Picture 5" descr="Sea of hands in the middle">
            <a:extLst>
              <a:ext uri="{FF2B5EF4-FFF2-40B4-BE49-F238E27FC236}">
                <a16:creationId xmlns:a16="http://schemas.microsoft.com/office/drawing/2014/main" id="{6DB1F5D8-E631-4418-8998-A1733A71F9ED}"/>
              </a:ext>
            </a:extLst>
          </p:cNvPr>
          <p:cNvPicPr>
            <a:picLocks noChangeAspect="1"/>
          </p:cNvPicPr>
          <p:nvPr/>
        </p:nvPicPr>
        <p:blipFill rotWithShape="1">
          <a:blip r:embed="rId2"/>
          <a:srcRect l="15060"/>
          <a:stretch/>
        </p:blipFill>
        <p:spPr>
          <a:xfrm>
            <a:off x="2581834" y="-8601"/>
            <a:ext cx="6562165" cy="5149201"/>
          </a:xfrm>
          <a:prstGeom prst="rect">
            <a:avLst/>
          </a:prstGeom>
        </p:spPr>
      </p:pic>
      <p:sp>
        <p:nvSpPr>
          <p:cNvPr id="8" name="Subtitle 2">
            <a:extLst>
              <a:ext uri="{FF2B5EF4-FFF2-40B4-BE49-F238E27FC236}">
                <a16:creationId xmlns:a16="http://schemas.microsoft.com/office/drawing/2014/main" id="{0170BD84-8423-459A-B3A6-DF05CEAA643C}"/>
              </a:ext>
            </a:extLst>
          </p:cNvPr>
          <p:cNvSpPr txBox="1">
            <a:spLocks/>
          </p:cNvSpPr>
          <p:nvPr/>
        </p:nvSpPr>
        <p:spPr>
          <a:xfrm>
            <a:off x="143556" y="1137237"/>
            <a:ext cx="2399763" cy="37786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285750" marR="0" lvl="0" indent="-28575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r>
              <a:rPr kumimoji="0" lang="en-US" sz="14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Curious learner</a:t>
            </a:r>
          </a:p>
          <a:p>
            <a:pPr marL="285750" marR="0" lvl="0" indent="-28575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r>
              <a:rPr kumimoji="0" lang="en-US" sz="14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Charisma</a:t>
            </a:r>
          </a:p>
          <a:p>
            <a:pPr marL="285750" marR="0" lvl="0" indent="-28575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r>
              <a:rPr kumimoji="0" lang="en-US" sz="14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Warm, patient disposition</a:t>
            </a:r>
          </a:p>
          <a:p>
            <a:pPr marL="285750" marR="0" lvl="0" indent="-28575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r>
              <a:rPr kumimoji="0" lang="en-US" sz="14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Ability to put others at ease</a:t>
            </a:r>
          </a:p>
          <a:p>
            <a:pPr marL="285750" marR="0" lvl="0" indent="-28575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r>
              <a:rPr kumimoji="0" lang="en-US" sz="14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Development of self and others </a:t>
            </a:r>
          </a:p>
          <a:p>
            <a:pPr marL="285750" marR="0" lvl="0" indent="-28575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r>
              <a:rPr kumimoji="0" lang="en-US" sz="14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Respect &amp; appreciation for diversity</a:t>
            </a:r>
          </a:p>
          <a:p>
            <a:pPr marL="285750" marR="0" lvl="0" indent="-28575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r>
              <a:rPr kumimoji="0" lang="en-US" sz="14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Initiative; work ethic</a:t>
            </a:r>
          </a:p>
          <a:p>
            <a:pPr marL="285750" marR="0" lvl="0" indent="-28575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r>
              <a:rPr kumimoji="0" lang="en-US" sz="14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Emotionally intelligent</a:t>
            </a:r>
          </a:p>
        </p:txBody>
      </p:sp>
    </p:spTree>
    <p:extLst>
      <p:ext uri="{BB962C8B-B14F-4D97-AF65-F5344CB8AC3E}">
        <p14:creationId xmlns:p14="http://schemas.microsoft.com/office/powerpoint/2010/main" val="2770543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8"/>
          <p:cNvSpPr txBox="1">
            <a:spLocks noGrp="1"/>
          </p:cNvSpPr>
          <p:nvPr>
            <p:ph type="title"/>
          </p:nvPr>
        </p:nvSpPr>
        <p:spPr>
          <a:xfrm>
            <a:off x="95320" y="222837"/>
            <a:ext cx="2205214" cy="1295513"/>
          </a:xfrm>
          <a:prstGeom prst="rect">
            <a:avLst/>
          </a:prstGeom>
        </p:spPr>
        <p:txBody>
          <a:bodyPr spcFirstLastPara="1" wrap="square" lIns="91425" tIns="91425" rIns="91425" bIns="91425" anchor="t" anchorCtr="0">
            <a:noAutofit/>
          </a:bodyPr>
          <a:lstStyle/>
          <a:p>
            <a:pPr marL="114300" lvl="0">
              <a:buSzPts val="1800"/>
            </a:pPr>
            <a:r>
              <a:rPr lang="en-US" sz="2800" dirty="0"/>
              <a:t>Hands-On</a:t>
            </a:r>
            <a:br>
              <a:rPr lang="en-US" sz="2800" dirty="0"/>
            </a:br>
            <a:r>
              <a:rPr lang="en-US" sz="2800" dirty="0"/>
              <a:t>Trainability </a:t>
            </a:r>
            <a:br>
              <a:rPr lang="en-US" sz="1100" dirty="0"/>
            </a:br>
            <a:br>
              <a:rPr lang="en-US" sz="1100" dirty="0"/>
            </a:br>
            <a:br>
              <a:rPr lang="en-US" sz="1100" dirty="0"/>
            </a:br>
            <a:br>
              <a:rPr lang="en-US" sz="1100" dirty="0"/>
            </a:br>
            <a:br>
              <a:rPr lang="en-US" sz="1100" b="1" dirty="0"/>
            </a:br>
            <a:br>
              <a:rPr lang="en-US" sz="1100" b="1" dirty="0"/>
            </a:br>
            <a:br>
              <a:rPr lang="en-US" sz="1100" dirty="0"/>
            </a:br>
            <a:endParaRPr sz="1100" dirty="0"/>
          </a:p>
        </p:txBody>
      </p:sp>
      <p:sp>
        <p:nvSpPr>
          <p:cNvPr id="249" name="Google Shape;249;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000" b="0" i="0" u="none" strike="noStrike" kern="0" cap="none" spc="0" normalizeH="0" baseline="0" noProof="0">
              <a:ln>
                <a:noFill/>
              </a:ln>
              <a:solidFill>
                <a:srgbClr val="CCCCCC"/>
              </a:solidFill>
              <a:effectLst/>
              <a:uLnTx/>
              <a:uFillTx/>
              <a:latin typeface="Nunito Sans"/>
              <a:sym typeface="Nunito Sans"/>
            </a:endParaRPr>
          </a:p>
        </p:txBody>
      </p:sp>
      <p:grpSp>
        <p:nvGrpSpPr>
          <p:cNvPr id="250" name="Google Shape;250;p28"/>
          <p:cNvGrpSpPr/>
          <p:nvPr/>
        </p:nvGrpSpPr>
        <p:grpSpPr>
          <a:xfrm>
            <a:off x="3538389" y="437725"/>
            <a:ext cx="4271950" cy="4256550"/>
            <a:chOff x="3618600" y="537300"/>
            <a:chExt cx="4271950" cy="4256550"/>
          </a:xfrm>
        </p:grpSpPr>
        <p:sp>
          <p:nvSpPr>
            <p:cNvPr id="251" name="Google Shape;251;p28"/>
            <p:cNvSpPr/>
            <p:nvPr/>
          </p:nvSpPr>
          <p:spPr>
            <a:xfrm>
              <a:off x="3681218" y="544609"/>
              <a:ext cx="1906800" cy="1906800"/>
            </a:xfrm>
            <a:prstGeom prst="ellipse">
              <a:avLst/>
            </a:prstGeom>
            <a:solidFill>
              <a:srgbClr val="FF99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p:txBody>
        </p:sp>
        <p:sp>
          <p:nvSpPr>
            <p:cNvPr id="252" name="Google Shape;252;p28"/>
            <p:cNvSpPr/>
            <p:nvPr/>
          </p:nvSpPr>
          <p:spPr>
            <a:xfrm>
              <a:off x="5983750" y="537300"/>
              <a:ext cx="1906800" cy="1906800"/>
            </a:xfrm>
            <a:prstGeom prst="ellipse">
              <a:avLst/>
            </a:prstGeom>
            <a:solidFill>
              <a:srgbClr val="F6703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p:txBody>
        </p:sp>
        <p:sp>
          <p:nvSpPr>
            <p:cNvPr id="253" name="Google Shape;253;p28"/>
            <p:cNvSpPr/>
            <p:nvPr/>
          </p:nvSpPr>
          <p:spPr>
            <a:xfrm>
              <a:off x="3618600" y="2887050"/>
              <a:ext cx="1906800" cy="1906800"/>
            </a:xfrm>
            <a:prstGeom prst="ellipse">
              <a:avLst/>
            </a:prstGeom>
            <a:solidFill>
              <a:srgbClr val="CC412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p:txBody>
        </p:sp>
        <p:sp>
          <p:nvSpPr>
            <p:cNvPr id="254" name="Google Shape;254;p28"/>
            <p:cNvSpPr/>
            <p:nvPr/>
          </p:nvSpPr>
          <p:spPr>
            <a:xfrm>
              <a:off x="5983750" y="2887050"/>
              <a:ext cx="1906800" cy="1906800"/>
            </a:xfrm>
            <a:prstGeom prst="ellipse">
              <a:avLst/>
            </a:prstGeom>
            <a:solidFill>
              <a:srgbClr val="ED003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p:txBody>
        </p:sp>
      </p:grpSp>
      <p:sp>
        <p:nvSpPr>
          <p:cNvPr id="255" name="Google Shape;255;p28"/>
          <p:cNvSpPr/>
          <p:nvPr/>
        </p:nvSpPr>
        <p:spPr>
          <a:xfrm>
            <a:off x="4701175" y="1518350"/>
            <a:ext cx="2106600" cy="21066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666666"/>
                </a:solidFill>
                <a:effectLst/>
                <a:uLnTx/>
                <a:uFillTx/>
                <a:latin typeface="Nunito Sans"/>
                <a:ea typeface="Nunito Sans"/>
                <a:cs typeface="Nunito Sans"/>
                <a:sym typeface="Nunito Sans"/>
              </a:rPr>
              <a:t>Training Process </a:t>
            </a:r>
            <a:endParaRPr kumimoji="0" sz="1400" b="0" i="0" u="none" strike="noStrike" kern="0" cap="none" spc="0" normalizeH="0" baseline="0" noProof="0" dirty="0">
              <a:ln>
                <a:noFill/>
              </a:ln>
              <a:solidFill>
                <a:srgbClr val="666666"/>
              </a:solidFill>
              <a:effectLst/>
              <a:uLnTx/>
              <a:uFillTx/>
              <a:latin typeface="Nunito Sans"/>
              <a:ea typeface="Nunito Sans"/>
              <a:cs typeface="Nunito Sans"/>
              <a:sym typeface="Nunito Sans"/>
            </a:endParaRPr>
          </a:p>
        </p:txBody>
      </p:sp>
      <p:sp>
        <p:nvSpPr>
          <p:cNvPr id="256" name="Google Shape;256;p28"/>
          <p:cNvSpPr/>
          <p:nvPr/>
        </p:nvSpPr>
        <p:spPr>
          <a:xfrm>
            <a:off x="4840050" y="1651475"/>
            <a:ext cx="1829100" cy="1829100"/>
          </a:xfrm>
          <a:prstGeom prst="donut">
            <a:avLst>
              <a:gd name="adj" fmla="val 11468"/>
            </a:avLst>
          </a:pr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Graphic 2" descr="Ui Ux">
            <a:extLst>
              <a:ext uri="{FF2B5EF4-FFF2-40B4-BE49-F238E27FC236}">
                <a16:creationId xmlns:a16="http://schemas.microsoft.com/office/drawing/2014/main" id="{084A8004-A648-41CC-B750-AA17CCE317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6170" y="896303"/>
            <a:ext cx="914400" cy="914400"/>
          </a:xfrm>
          <a:prstGeom prst="rect">
            <a:avLst/>
          </a:prstGeom>
        </p:spPr>
      </p:pic>
      <p:pic>
        <p:nvPicPr>
          <p:cNvPr id="15" name="Graphic 14" descr="Telescope">
            <a:extLst>
              <a:ext uri="{FF2B5EF4-FFF2-40B4-BE49-F238E27FC236}">
                <a16:creationId xmlns:a16="http://schemas.microsoft.com/office/drawing/2014/main" id="{73489208-F128-4AED-9C28-8BB5ADCD1D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94657" y="896303"/>
            <a:ext cx="914400" cy="914400"/>
          </a:xfrm>
          <a:prstGeom prst="rect">
            <a:avLst/>
          </a:prstGeom>
        </p:spPr>
      </p:pic>
      <p:grpSp>
        <p:nvGrpSpPr>
          <p:cNvPr id="26" name="Group 25">
            <a:extLst>
              <a:ext uri="{FF2B5EF4-FFF2-40B4-BE49-F238E27FC236}">
                <a16:creationId xmlns:a16="http://schemas.microsoft.com/office/drawing/2014/main" id="{AB0D09D0-D6CE-46C1-BAEE-7D3F0E1B09D7}"/>
              </a:ext>
            </a:extLst>
          </p:cNvPr>
          <p:cNvGrpSpPr/>
          <p:nvPr/>
        </p:nvGrpSpPr>
        <p:grpSpPr>
          <a:xfrm>
            <a:off x="6350575" y="3283675"/>
            <a:ext cx="914400" cy="914400"/>
            <a:chOff x="6350575" y="3283675"/>
            <a:chExt cx="914400" cy="914400"/>
          </a:xfrm>
        </p:grpSpPr>
        <p:pic>
          <p:nvPicPr>
            <p:cNvPr id="25" name="Graphic 24" descr="Chat">
              <a:extLst>
                <a:ext uri="{FF2B5EF4-FFF2-40B4-BE49-F238E27FC236}">
                  <a16:creationId xmlns:a16="http://schemas.microsoft.com/office/drawing/2014/main" id="{FCF30563-3EF7-472D-B519-6BAB86D06B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50575" y="3283675"/>
              <a:ext cx="914400" cy="914400"/>
            </a:xfrm>
            <a:prstGeom prst="rect">
              <a:avLst/>
            </a:prstGeom>
          </p:spPr>
        </p:pic>
        <p:pic>
          <p:nvPicPr>
            <p:cNvPr id="21" name="Graphic 20" descr="Star">
              <a:extLst>
                <a:ext uri="{FF2B5EF4-FFF2-40B4-BE49-F238E27FC236}">
                  <a16:creationId xmlns:a16="http://schemas.microsoft.com/office/drawing/2014/main" id="{86511DE6-9725-4CC1-841F-6CA6AD3403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00091" y="3586530"/>
              <a:ext cx="286562" cy="286562"/>
            </a:xfrm>
            <a:prstGeom prst="rect">
              <a:avLst/>
            </a:prstGeom>
          </p:spPr>
        </p:pic>
      </p:grpSp>
      <p:pic>
        <p:nvPicPr>
          <p:cNvPr id="4" name="Graphic 3" descr="Open folder">
            <a:extLst>
              <a:ext uri="{FF2B5EF4-FFF2-40B4-BE49-F238E27FC236}">
                <a16:creationId xmlns:a16="http://schemas.microsoft.com/office/drawing/2014/main" id="{C295A73D-3FCB-4433-BC61-1E6E27E495E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90494" y="3201505"/>
            <a:ext cx="1078739" cy="1078739"/>
          </a:xfrm>
          <a:prstGeom prst="rect">
            <a:avLst/>
          </a:prstGeom>
        </p:spPr>
      </p:pic>
      <p:sp>
        <p:nvSpPr>
          <p:cNvPr id="6" name="Subtitle 2">
            <a:extLst>
              <a:ext uri="{FF2B5EF4-FFF2-40B4-BE49-F238E27FC236}">
                <a16:creationId xmlns:a16="http://schemas.microsoft.com/office/drawing/2014/main" id="{81508F53-E239-4862-A860-D6F1F6699EC6}"/>
              </a:ext>
            </a:extLst>
          </p:cNvPr>
          <p:cNvSpPr txBox="1">
            <a:spLocks/>
          </p:cNvSpPr>
          <p:nvPr/>
        </p:nvSpPr>
        <p:spPr>
          <a:xfrm>
            <a:off x="239767" y="1111864"/>
            <a:ext cx="2289367" cy="29083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342900" marR="0" lvl="0" indent="-342900" algn="l" defTabSz="914400" rtl="0" eaLnBrk="1" fontAlgn="auto" latinLnBrk="0" hangingPunct="1">
              <a:lnSpc>
                <a:spcPct val="115000"/>
              </a:lnSpc>
              <a:spcBef>
                <a:spcPts val="600"/>
              </a:spcBef>
              <a:spcAft>
                <a:spcPts val="0"/>
              </a:spcAft>
              <a:buClr>
                <a:srgbClr val="CCCCCC"/>
              </a:buClr>
              <a:buSzPts val="1400"/>
              <a:buFont typeface="Nunito Sans"/>
              <a:buAutoNum type="arabicPeriod"/>
              <a:tabLst/>
              <a:defRPr/>
            </a:pPr>
            <a:r>
              <a:rPr kumimoji="0" lang="en-US" sz="1400" b="0" i="1" u="none" strike="noStrike" kern="0" cap="none" spc="0" normalizeH="0" baseline="0" noProof="0" dirty="0">
                <a:ln>
                  <a:noFill/>
                </a:ln>
                <a:solidFill>
                  <a:srgbClr val="FFFFFF">
                    <a:lumMod val="85000"/>
                  </a:srgbClr>
                </a:solidFill>
                <a:effectLst/>
                <a:uLnTx/>
                <a:uFillTx/>
                <a:latin typeface="Georgia" panose="02040502050405020303" pitchFamily="18" charset="0"/>
                <a:cs typeface="Times New Roman" panose="02020603050405020304" pitchFamily="18" charset="0"/>
                <a:sym typeface="Nunito Sans"/>
              </a:rPr>
              <a:t>Tech and Media Savviness</a:t>
            </a:r>
          </a:p>
          <a:p>
            <a:pPr marL="342900" marR="0" lvl="0" indent="-342900" algn="l" defTabSz="914400" rtl="0" eaLnBrk="1" fontAlgn="auto" latinLnBrk="0" hangingPunct="1">
              <a:lnSpc>
                <a:spcPct val="115000"/>
              </a:lnSpc>
              <a:spcBef>
                <a:spcPts val="600"/>
              </a:spcBef>
              <a:spcAft>
                <a:spcPts val="0"/>
              </a:spcAft>
              <a:buClr>
                <a:srgbClr val="CCCCCC"/>
              </a:buClr>
              <a:buSzPts val="1400"/>
              <a:buFont typeface="Nunito Sans"/>
              <a:buAutoNum type="arabicPeriod"/>
              <a:tabLst/>
              <a:defRPr/>
            </a:pPr>
            <a:r>
              <a:rPr kumimoji="0" lang="en-US" sz="1400" b="0" i="1" u="none" strike="noStrike" kern="0" cap="none" spc="0" normalizeH="0" baseline="0" noProof="0" dirty="0">
                <a:ln>
                  <a:noFill/>
                </a:ln>
                <a:solidFill>
                  <a:srgbClr val="FFFFFF">
                    <a:lumMod val="85000"/>
                  </a:srgbClr>
                </a:solidFill>
                <a:effectLst/>
                <a:uLnTx/>
                <a:uFillTx/>
                <a:latin typeface="Georgia" panose="02040502050405020303" pitchFamily="18" charset="0"/>
                <a:cs typeface="Times New Roman" panose="02020603050405020304" pitchFamily="18" charset="0"/>
                <a:sym typeface="Nunito Sans"/>
              </a:rPr>
              <a:t>Career Testing/ Exploration</a:t>
            </a:r>
          </a:p>
          <a:p>
            <a:pPr marL="342900" marR="0" lvl="0" indent="-342900" algn="l" defTabSz="914400" rtl="0" eaLnBrk="1" fontAlgn="auto" latinLnBrk="0" hangingPunct="1">
              <a:lnSpc>
                <a:spcPct val="115000"/>
              </a:lnSpc>
              <a:spcBef>
                <a:spcPts val="600"/>
              </a:spcBef>
              <a:spcAft>
                <a:spcPts val="0"/>
              </a:spcAft>
              <a:buClr>
                <a:srgbClr val="CCCCCC"/>
              </a:buClr>
              <a:buSzPts val="1400"/>
              <a:buFont typeface="Nunito Sans"/>
              <a:buAutoNum type="arabicPeriod"/>
              <a:tabLst/>
              <a:defRPr/>
            </a:pPr>
            <a:r>
              <a:rPr kumimoji="0" lang="en-US" sz="1400" b="0" i="1" u="none" strike="noStrike" kern="0" cap="none" spc="0" normalizeH="0" baseline="0" noProof="0" dirty="0">
                <a:ln>
                  <a:noFill/>
                </a:ln>
                <a:solidFill>
                  <a:srgbClr val="FFFFFF">
                    <a:lumMod val="85000"/>
                  </a:srgbClr>
                </a:solidFill>
                <a:effectLst/>
                <a:uLnTx/>
                <a:uFillTx/>
                <a:latin typeface="Georgia" panose="02040502050405020303" pitchFamily="18" charset="0"/>
                <a:cs typeface="Times New Roman" panose="02020603050405020304" pitchFamily="18" charset="0"/>
                <a:sym typeface="Nunito Sans"/>
              </a:rPr>
              <a:t>Resume/Cover L</a:t>
            </a:r>
            <a:r>
              <a:rPr kumimoji="0" lang="en-US" sz="1400" b="0" i="1" u="none" strike="noStrike" kern="0" cap="none" spc="0" normalizeH="0" baseline="0" noProof="0" dirty="0" err="1">
                <a:ln>
                  <a:noFill/>
                </a:ln>
                <a:solidFill>
                  <a:srgbClr val="FFFFFF">
                    <a:lumMod val="85000"/>
                  </a:srgbClr>
                </a:solidFill>
                <a:effectLst/>
                <a:uLnTx/>
                <a:uFillTx/>
                <a:latin typeface="Georgia" panose="02040502050405020303" pitchFamily="18" charset="0"/>
                <a:cs typeface="Times New Roman" panose="02020603050405020304" pitchFamily="18" charset="0"/>
                <a:sym typeface="Nunito Sans"/>
              </a:rPr>
              <a:t>etter</a:t>
            </a:r>
            <a:r>
              <a:rPr kumimoji="0" lang="en-US" sz="1400" b="0" i="1" u="none" strike="noStrike" kern="0" cap="none" spc="0" normalizeH="0" baseline="0" noProof="0" dirty="0">
                <a:ln>
                  <a:noFill/>
                </a:ln>
                <a:solidFill>
                  <a:srgbClr val="FFFFFF">
                    <a:lumMod val="85000"/>
                  </a:srgbClr>
                </a:solidFill>
                <a:effectLst/>
                <a:uLnTx/>
                <a:uFillTx/>
                <a:latin typeface="Georgia" panose="02040502050405020303" pitchFamily="18" charset="0"/>
                <a:cs typeface="Times New Roman" panose="02020603050405020304" pitchFamily="18" charset="0"/>
                <a:sym typeface="Nunito Sans"/>
              </a:rPr>
              <a:t> Documents</a:t>
            </a:r>
          </a:p>
          <a:p>
            <a:pPr marL="342900" marR="0" lvl="0" indent="-342900" algn="l" defTabSz="914400" rtl="0" eaLnBrk="1" fontAlgn="auto" latinLnBrk="0" hangingPunct="1">
              <a:lnSpc>
                <a:spcPct val="115000"/>
              </a:lnSpc>
              <a:spcBef>
                <a:spcPts val="600"/>
              </a:spcBef>
              <a:spcAft>
                <a:spcPts val="0"/>
              </a:spcAft>
              <a:buClr>
                <a:srgbClr val="CCCCCC"/>
              </a:buClr>
              <a:buSzPts val="1400"/>
              <a:buFont typeface="Nunito Sans"/>
              <a:buAutoNum type="arabicPeriod"/>
              <a:tabLst/>
              <a:defRPr/>
            </a:pPr>
            <a:r>
              <a:rPr kumimoji="0" lang="en-US" sz="1400" b="0" i="1" u="none" strike="noStrike" kern="0" cap="none" spc="0" normalizeH="0" baseline="0" noProof="0" dirty="0">
                <a:ln>
                  <a:noFill/>
                </a:ln>
                <a:solidFill>
                  <a:srgbClr val="FFFFFF">
                    <a:lumMod val="85000"/>
                  </a:srgbClr>
                </a:solidFill>
                <a:effectLst/>
                <a:uLnTx/>
                <a:uFillTx/>
                <a:latin typeface="Georgia" panose="02040502050405020303" pitchFamily="18" charset="0"/>
                <a:cs typeface="Times New Roman" panose="02020603050405020304" pitchFamily="18" charset="0"/>
                <a:sym typeface="Nunito Sans"/>
              </a:rPr>
              <a:t>STAR Professionalism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4"/>
          <p:cNvSpPr/>
          <p:nvPr/>
        </p:nvSpPr>
        <p:spPr>
          <a:xfrm>
            <a:off x="5237617" y="320751"/>
            <a:ext cx="1008185" cy="1008185"/>
          </a:xfrm>
          <a:prstGeom prst="ellipse">
            <a:avLst/>
          </a:prstGeom>
          <a:solidFill>
            <a:srgbClr val="FFA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34"/>
          <p:cNvSpPr/>
          <p:nvPr/>
        </p:nvSpPr>
        <p:spPr>
          <a:xfrm>
            <a:off x="7117654" y="320751"/>
            <a:ext cx="1008185" cy="1008185"/>
          </a:xfrm>
          <a:prstGeom prst="ellipse">
            <a:avLst/>
          </a:prstGeom>
          <a:solidFill>
            <a:srgbClr val="F67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34"/>
          <p:cNvSpPr/>
          <p:nvPr/>
        </p:nvSpPr>
        <p:spPr>
          <a:xfrm>
            <a:off x="3462092" y="2286429"/>
            <a:ext cx="1008185" cy="1008185"/>
          </a:xfrm>
          <a:prstGeom prst="ellipse">
            <a:avLst/>
          </a:prstGeom>
          <a:solidFill>
            <a:srgbClr val="DD7E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4"/>
          <p:cNvSpPr/>
          <p:nvPr/>
        </p:nvSpPr>
        <p:spPr>
          <a:xfrm>
            <a:off x="5342130" y="2286429"/>
            <a:ext cx="1008185" cy="1008185"/>
          </a:xfrm>
          <a:prstGeom prst="ellipse">
            <a:avLst/>
          </a:prstGeom>
          <a:solidFill>
            <a:srgbClr val="E066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4"/>
          <p:cNvSpPr/>
          <p:nvPr/>
        </p:nvSpPr>
        <p:spPr>
          <a:xfrm>
            <a:off x="7222167" y="2286429"/>
            <a:ext cx="1008185" cy="1008185"/>
          </a:xfrm>
          <a:prstGeom prst="ellipse">
            <a:avLst/>
          </a:prstGeom>
          <a:solidFill>
            <a:srgbClr val="ED0036">
              <a:alpha val="715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4"/>
          <p:cNvSpPr/>
          <p:nvPr/>
        </p:nvSpPr>
        <p:spPr>
          <a:xfrm>
            <a:off x="3449414" y="315825"/>
            <a:ext cx="1008184" cy="1031327"/>
          </a:xfrm>
          <a:prstGeom prst="ellipse">
            <a:avLst/>
          </a:prstGeom>
          <a:solidFill>
            <a:srgbClr val="FFD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4"/>
          <p:cNvSpPr txBox="1">
            <a:spLocks noGrp="1"/>
          </p:cNvSpPr>
          <p:nvPr>
            <p:ph type="title"/>
          </p:nvPr>
        </p:nvSpPr>
        <p:spPr>
          <a:xfrm>
            <a:off x="277743" y="268138"/>
            <a:ext cx="2046300" cy="398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Training</a:t>
            </a:r>
            <a:endParaRPr sz="2800" dirty="0"/>
          </a:p>
        </p:txBody>
      </p:sp>
      <p:sp>
        <p:nvSpPr>
          <p:cNvPr id="376" name="Google Shape;376;p34"/>
          <p:cNvSpPr txBox="1">
            <a:spLocks noGrp="1"/>
          </p:cNvSpPr>
          <p:nvPr>
            <p:ph type="body" idx="1"/>
          </p:nvPr>
        </p:nvSpPr>
        <p:spPr>
          <a:xfrm>
            <a:off x="2970409" y="1433096"/>
            <a:ext cx="1789800" cy="1159697"/>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sz="1100" b="1" dirty="0"/>
              <a:t>LinkedIn Learning Courses</a:t>
            </a:r>
          </a:p>
        </p:txBody>
      </p:sp>
      <p:sp>
        <p:nvSpPr>
          <p:cNvPr id="377" name="Google Shape;377;p34"/>
          <p:cNvSpPr txBox="1">
            <a:spLocks noGrp="1"/>
          </p:cNvSpPr>
          <p:nvPr>
            <p:ph type="body" idx="2"/>
          </p:nvPr>
        </p:nvSpPr>
        <p:spPr>
          <a:xfrm>
            <a:off x="4758831" y="1459353"/>
            <a:ext cx="1789800" cy="1320900"/>
          </a:xfrm>
          <a:prstGeom prst="rect">
            <a:avLst/>
          </a:prstGeom>
        </p:spPr>
        <p:txBody>
          <a:bodyPr spcFirstLastPara="1" wrap="square" lIns="91425" tIns="91425" rIns="91425" bIns="91425" anchor="t" anchorCtr="0">
            <a:noAutofit/>
          </a:bodyPr>
          <a:lstStyle/>
          <a:p>
            <a:pPr marL="0" lvl="0" indent="0" algn="ctr">
              <a:buNone/>
            </a:pPr>
            <a:r>
              <a:rPr lang="en-US" sz="1050" b="1" dirty="0"/>
              <a:t>NACE - Peer Career Coaching Program</a:t>
            </a:r>
            <a:endParaRPr lang="en" sz="1050" dirty="0"/>
          </a:p>
          <a:p>
            <a:pPr marL="0" lvl="0" indent="0">
              <a:buNone/>
            </a:pPr>
            <a:endParaRPr lang="en-US" dirty="0"/>
          </a:p>
          <a:p>
            <a:pPr marL="0" lvl="0" indent="0">
              <a:buNone/>
            </a:pPr>
            <a:endParaRPr dirty="0"/>
          </a:p>
        </p:txBody>
      </p:sp>
      <p:sp>
        <p:nvSpPr>
          <p:cNvPr id="378" name="Google Shape;378;p34"/>
          <p:cNvSpPr txBox="1">
            <a:spLocks noGrp="1"/>
          </p:cNvSpPr>
          <p:nvPr>
            <p:ph type="body" idx="3"/>
          </p:nvPr>
        </p:nvSpPr>
        <p:spPr>
          <a:xfrm>
            <a:off x="6570625" y="1455572"/>
            <a:ext cx="2142273" cy="1344580"/>
          </a:xfrm>
          <a:prstGeom prst="rect">
            <a:avLst/>
          </a:prstGeom>
        </p:spPr>
        <p:txBody>
          <a:bodyPr spcFirstLastPara="1" wrap="square" lIns="91425" tIns="91425" rIns="91425" bIns="91425" anchor="t" anchorCtr="0">
            <a:noAutofit/>
          </a:bodyPr>
          <a:lstStyle/>
          <a:p>
            <a:pPr marL="0" indent="0" algn="ctr">
              <a:buNone/>
            </a:pPr>
            <a:r>
              <a:rPr lang="en" sz="1050" b="1" dirty="0"/>
              <a:t>Edu</a:t>
            </a:r>
            <a:r>
              <a:rPr lang="en-US" sz="1050" b="1" dirty="0"/>
              <a:t>ology - Peer Mentor Certification Course</a:t>
            </a:r>
          </a:p>
        </p:txBody>
      </p:sp>
      <p:sp>
        <p:nvSpPr>
          <p:cNvPr id="379" name="Google Shape;379;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000" b="0" i="0" u="none" strike="noStrike" kern="0" cap="none" spc="0" normalizeH="0" baseline="0" noProof="0">
              <a:ln>
                <a:noFill/>
              </a:ln>
              <a:solidFill>
                <a:srgbClr val="CCCCCC"/>
              </a:solidFill>
              <a:effectLst/>
              <a:uLnTx/>
              <a:uFillTx/>
              <a:latin typeface="Nunito Sans"/>
              <a:sym typeface="Nunito Sans"/>
            </a:endParaRPr>
          </a:p>
        </p:txBody>
      </p:sp>
      <p:sp>
        <p:nvSpPr>
          <p:cNvPr id="380" name="Google Shape;380;p34"/>
          <p:cNvSpPr txBox="1">
            <a:spLocks noGrp="1"/>
          </p:cNvSpPr>
          <p:nvPr>
            <p:ph type="body" idx="1"/>
          </p:nvPr>
        </p:nvSpPr>
        <p:spPr>
          <a:xfrm>
            <a:off x="3071268" y="3579237"/>
            <a:ext cx="1789800" cy="13209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sz="1050" b="1" dirty="0"/>
              <a:t>UIS Career Resources and Online Career Systems</a:t>
            </a:r>
          </a:p>
          <a:p>
            <a:pPr marL="0" lvl="0" indent="0" algn="l" rtl="0">
              <a:spcBef>
                <a:spcPts val="600"/>
              </a:spcBef>
              <a:spcAft>
                <a:spcPts val="0"/>
              </a:spcAft>
              <a:buNone/>
            </a:pPr>
            <a:endParaRPr lang="en-US" b="1" dirty="0"/>
          </a:p>
          <a:p>
            <a:pPr marL="0" lvl="0" indent="0" algn="l" rtl="0">
              <a:spcBef>
                <a:spcPts val="600"/>
              </a:spcBef>
              <a:spcAft>
                <a:spcPts val="0"/>
              </a:spcAft>
              <a:buNone/>
            </a:pPr>
            <a:endParaRPr lang="en-US" dirty="0"/>
          </a:p>
          <a:p>
            <a:pPr marL="0" lvl="0" indent="0" algn="l" rtl="0">
              <a:spcBef>
                <a:spcPts val="600"/>
              </a:spcBef>
              <a:spcAft>
                <a:spcPts val="0"/>
              </a:spcAft>
              <a:buNone/>
            </a:pPr>
            <a:endParaRPr b="1" dirty="0"/>
          </a:p>
        </p:txBody>
      </p:sp>
      <p:sp>
        <p:nvSpPr>
          <p:cNvPr id="381" name="Google Shape;381;p34"/>
          <p:cNvSpPr txBox="1">
            <a:spLocks noGrp="1"/>
          </p:cNvSpPr>
          <p:nvPr>
            <p:ph type="body" idx="2"/>
          </p:nvPr>
        </p:nvSpPr>
        <p:spPr>
          <a:xfrm>
            <a:off x="4951322" y="3607329"/>
            <a:ext cx="1789800" cy="1320900"/>
          </a:xfrm>
          <a:prstGeom prst="rect">
            <a:avLst/>
          </a:prstGeom>
        </p:spPr>
        <p:txBody>
          <a:bodyPr spcFirstLastPara="1" wrap="square" lIns="91425" tIns="91425" rIns="91425" bIns="91425" anchor="t" anchorCtr="0">
            <a:noAutofit/>
          </a:bodyPr>
          <a:lstStyle/>
          <a:p>
            <a:pPr marL="0" lvl="0" indent="0" algn="ctr">
              <a:buNone/>
            </a:pPr>
            <a:r>
              <a:rPr lang="en-US" sz="1050" b="1" dirty="0"/>
              <a:t>Mock Scenarios</a:t>
            </a:r>
          </a:p>
        </p:txBody>
      </p:sp>
      <p:sp>
        <p:nvSpPr>
          <p:cNvPr id="382" name="Google Shape;382;p34"/>
          <p:cNvSpPr txBox="1">
            <a:spLocks noGrp="1"/>
          </p:cNvSpPr>
          <p:nvPr>
            <p:ph type="body" idx="3"/>
          </p:nvPr>
        </p:nvSpPr>
        <p:spPr>
          <a:xfrm>
            <a:off x="6824853" y="3607329"/>
            <a:ext cx="1789800" cy="13209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sz="1050" b="1" dirty="0"/>
              <a:t>Role Playing and Shadowing</a:t>
            </a:r>
          </a:p>
          <a:p>
            <a:pPr marL="0" lvl="0" indent="0" algn="l" rtl="0">
              <a:spcBef>
                <a:spcPts val="600"/>
              </a:spcBef>
              <a:spcAft>
                <a:spcPts val="0"/>
              </a:spcAft>
              <a:buNone/>
            </a:pPr>
            <a:endParaRPr b="1" dirty="0"/>
          </a:p>
        </p:txBody>
      </p:sp>
      <p:pic>
        <p:nvPicPr>
          <p:cNvPr id="3" name="Graphic 2" descr="Diploma">
            <a:extLst>
              <a:ext uri="{FF2B5EF4-FFF2-40B4-BE49-F238E27FC236}">
                <a16:creationId xmlns:a16="http://schemas.microsoft.com/office/drawing/2014/main" id="{2B4C6208-8D56-41B5-8FD3-06C21ECE7A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8763" y="384795"/>
            <a:ext cx="1225030" cy="1225030"/>
          </a:xfrm>
          <a:prstGeom prst="rect">
            <a:avLst/>
          </a:prstGeom>
        </p:spPr>
      </p:pic>
      <p:pic>
        <p:nvPicPr>
          <p:cNvPr id="5" name="Graphic 4" descr="Whistle">
            <a:extLst>
              <a:ext uri="{FF2B5EF4-FFF2-40B4-BE49-F238E27FC236}">
                <a16:creationId xmlns:a16="http://schemas.microsoft.com/office/drawing/2014/main" id="{2B6B5A9F-930F-4A5C-826C-39AEB8508C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4116" y="389659"/>
            <a:ext cx="1320408" cy="1320408"/>
          </a:xfrm>
          <a:prstGeom prst="rect">
            <a:avLst/>
          </a:prstGeom>
        </p:spPr>
      </p:pic>
      <p:pic>
        <p:nvPicPr>
          <p:cNvPr id="11" name="Graphic 10" descr="Cycle with people">
            <a:extLst>
              <a:ext uri="{FF2B5EF4-FFF2-40B4-BE49-F238E27FC236}">
                <a16:creationId xmlns:a16="http://schemas.microsoft.com/office/drawing/2014/main" id="{1A524E6E-3EDB-4AB1-829F-ADC2EA622F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19272" y="268138"/>
            <a:ext cx="1320408" cy="1320408"/>
          </a:xfrm>
          <a:prstGeom prst="rect">
            <a:avLst/>
          </a:prstGeom>
        </p:spPr>
      </p:pic>
      <p:pic>
        <p:nvPicPr>
          <p:cNvPr id="15" name="Graphic 14" descr="Internet">
            <a:extLst>
              <a:ext uri="{FF2B5EF4-FFF2-40B4-BE49-F238E27FC236}">
                <a16:creationId xmlns:a16="http://schemas.microsoft.com/office/drawing/2014/main" id="{5B2FF73E-C9E6-4D62-A373-04EA0EBFCF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26952" y="2307707"/>
            <a:ext cx="1320408" cy="1320408"/>
          </a:xfrm>
          <a:prstGeom prst="rect">
            <a:avLst/>
          </a:prstGeom>
        </p:spPr>
      </p:pic>
      <p:pic>
        <p:nvPicPr>
          <p:cNvPr id="17" name="Graphic 16" descr="Play">
            <a:extLst>
              <a:ext uri="{FF2B5EF4-FFF2-40B4-BE49-F238E27FC236}">
                <a16:creationId xmlns:a16="http://schemas.microsoft.com/office/drawing/2014/main" id="{5FA69352-EF44-4D36-B095-9D6A4D9C0E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64141" y="2307707"/>
            <a:ext cx="1320408" cy="1320408"/>
          </a:xfrm>
          <a:prstGeom prst="rect">
            <a:avLst/>
          </a:prstGeom>
        </p:spPr>
      </p:pic>
      <p:pic>
        <p:nvPicPr>
          <p:cNvPr id="21" name="Graphic 20" descr="Quill">
            <a:extLst>
              <a:ext uri="{FF2B5EF4-FFF2-40B4-BE49-F238E27FC236}">
                <a16:creationId xmlns:a16="http://schemas.microsoft.com/office/drawing/2014/main" id="{39B0CF65-93FD-46F9-BCD4-D98C0B038C0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19538" y="2307707"/>
            <a:ext cx="1320408" cy="1320408"/>
          </a:xfrm>
          <a:prstGeom prst="rect">
            <a:avLst/>
          </a:prstGeom>
        </p:spPr>
      </p:pic>
      <p:sp>
        <p:nvSpPr>
          <p:cNvPr id="2" name="Subtitle 2">
            <a:extLst>
              <a:ext uri="{FF2B5EF4-FFF2-40B4-BE49-F238E27FC236}">
                <a16:creationId xmlns:a16="http://schemas.microsoft.com/office/drawing/2014/main" id="{8016E92B-10CF-4985-BB12-BCB6AEF05668}"/>
              </a:ext>
            </a:extLst>
          </p:cNvPr>
          <p:cNvSpPr txBox="1">
            <a:spLocks/>
          </p:cNvSpPr>
          <p:nvPr/>
        </p:nvSpPr>
        <p:spPr>
          <a:xfrm>
            <a:off x="156209" y="713010"/>
            <a:ext cx="2289367"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400" b="0" i="1" u="none" strike="noStrike" kern="0" cap="none" spc="0" normalizeH="0" baseline="0" noProof="0" dirty="0">
                <a:ln>
                  <a:noFill/>
                </a:ln>
                <a:solidFill>
                  <a:srgbClr val="FFFFFF">
                    <a:lumMod val="85000"/>
                  </a:srgbClr>
                </a:solidFill>
                <a:effectLst/>
                <a:uLnTx/>
                <a:uFillTx/>
                <a:latin typeface="Georgia" panose="02040502050405020303" pitchFamily="18" charset="0"/>
                <a:cs typeface="Times New Roman" panose="02020603050405020304" pitchFamily="18" charset="0"/>
                <a:sym typeface="Nunito Sans"/>
              </a:rPr>
              <a:t>FLIPPED Brain-Based Career Toolbox</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22E23BD-C4A7-4430-8E55-99165C733546}"/>
              </a:ext>
            </a:extLst>
          </p:cNvPr>
          <p:cNvSpPr/>
          <p:nvPr/>
        </p:nvSpPr>
        <p:spPr>
          <a:xfrm>
            <a:off x="2589519" y="2571750"/>
            <a:ext cx="6600585" cy="25945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22DC24F2-13E6-4DA1-BBAF-B398527DB69D}"/>
              </a:ext>
            </a:extLst>
          </p:cNvPr>
          <p:cNvSpPr>
            <a:spLocks noGrp="1"/>
          </p:cNvSpPr>
          <p:nvPr>
            <p:ph type="title"/>
          </p:nvPr>
        </p:nvSpPr>
        <p:spPr>
          <a:xfrm>
            <a:off x="238031" y="307361"/>
            <a:ext cx="2046300" cy="1344706"/>
          </a:xfrm>
        </p:spPr>
        <p:txBody>
          <a:bodyPr/>
          <a:lstStyle/>
          <a:p>
            <a:r>
              <a:rPr lang="en-US" sz="2800" dirty="0"/>
              <a:t>Application</a:t>
            </a:r>
          </a:p>
        </p:txBody>
      </p:sp>
      <p:sp>
        <p:nvSpPr>
          <p:cNvPr id="4" name="Slide Number Placeholder 3">
            <a:extLst>
              <a:ext uri="{FF2B5EF4-FFF2-40B4-BE49-F238E27FC236}">
                <a16:creationId xmlns:a16="http://schemas.microsoft.com/office/drawing/2014/main" id="{941159DF-F864-4154-97ED-15716BAFDC7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 sz="1000" b="0" i="0" u="none" strike="noStrike" kern="0" cap="none" spc="0" normalizeH="0" baseline="0" noProof="0">
              <a:ln>
                <a:noFill/>
              </a:ln>
              <a:solidFill>
                <a:srgbClr val="CCCCCC"/>
              </a:solidFill>
              <a:effectLst/>
              <a:uLnTx/>
              <a:uFillTx/>
              <a:latin typeface="Nunito Sans"/>
              <a:sym typeface="Nunito Sans"/>
            </a:endParaRPr>
          </a:p>
        </p:txBody>
      </p:sp>
      <p:grpSp>
        <p:nvGrpSpPr>
          <p:cNvPr id="11" name="Group 10">
            <a:extLst>
              <a:ext uri="{FF2B5EF4-FFF2-40B4-BE49-F238E27FC236}">
                <a16:creationId xmlns:a16="http://schemas.microsoft.com/office/drawing/2014/main" id="{BB1AAF8D-CEE6-450A-AEBB-750FDEBE7C15}"/>
              </a:ext>
            </a:extLst>
          </p:cNvPr>
          <p:cNvGrpSpPr/>
          <p:nvPr/>
        </p:nvGrpSpPr>
        <p:grpSpPr>
          <a:xfrm>
            <a:off x="3387110" y="460085"/>
            <a:ext cx="2015766" cy="2015766"/>
            <a:chOff x="3037867" y="233374"/>
            <a:chExt cx="2338376" cy="2338376"/>
          </a:xfrm>
        </p:grpSpPr>
        <p:sp>
          <p:nvSpPr>
            <p:cNvPr id="6" name="Rectangle: Rounded Corners 5">
              <a:extLst>
                <a:ext uri="{FF2B5EF4-FFF2-40B4-BE49-F238E27FC236}">
                  <a16:creationId xmlns:a16="http://schemas.microsoft.com/office/drawing/2014/main" id="{D39E899A-7154-42E6-80F2-2824E1F026A3}"/>
                </a:ext>
              </a:extLst>
            </p:cNvPr>
            <p:cNvSpPr/>
            <p:nvPr/>
          </p:nvSpPr>
          <p:spPr>
            <a:xfrm>
              <a:off x="3037867" y="233374"/>
              <a:ext cx="2338376" cy="2338376"/>
            </a:xfrm>
            <a:prstGeom prst="roundRect">
              <a:avLst/>
            </a:prstGeom>
            <a:solidFill>
              <a:schemeClr val="accent4">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CF343867-93BC-4454-9689-78667176386D}"/>
                </a:ext>
              </a:extLst>
            </p:cNvPr>
            <p:cNvPicPr>
              <a:picLocks noChangeAspect="1"/>
            </p:cNvPicPr>
            <p:nvPr/>
          </p:nvPicPr>
          <p:blipFill rotWithShape="1">
            <a:blip r:embed="rId2">
              <a:extLst>
                <a:ext uri="{28A0092B-C50C-407E-A947-70E740481C1C}">
                  <a14:useLocalDpi xmlns:a14="http://schemas.microsoft.com/office/drawing/2010/main" val="0"/>
                </a:ext>
              </a:extLst>
            </a:blip>
            <a:srcRect l="1" r="42870"/>
            <a:stretch/>
          </p:blipFill>
          <p:spPr>
            <a:xfrm>
              <a:off x="3274027" y="469534"/>
              <a:ext cx="1866056" cy="1866055"/>
            </a:xfrm>
            <a:prstGeom prst="roundRect">
              <a:avLst>
                <a:gd name="adj" fmla="val 8594"/>
              </a:avLst>
            </a:prstGeom>
            <a:solidFill>
              <a:srgbClr val="FFFFFF">
                <a:shade val="85000"/>
              </a:srgbClr>
            </a:solidFill>
            <a:ln>
              <a:noFill/>
            </a:ln>
            <a:effectLst/>
          </p:spPr>
        </p:pic>
      </p:grpSp>
      <p:grpSp>
        <p:nvGrpSpPr>
          <p:cNvPr id="24" name="Group 23">
            <a:extLst>
              <a:ext uri="{FF2B5EF4-FFF2-40B4-BE49-F238E27FC236}">
                <a16:creationId xmlns:a16="http://schemas.microsoft.com/office/drawing/2014/main" id="{A7CA854F-2639-4249-9096-5D50B76F1C63}"/>
              </a:ext>
            </a:extLst>
          </p:cNvPr>
          <p:cNvGrpSpPr/>
          <p:nvPr/>
        </p:nvGrpSpPr>
        <p:grpSpPr>
          <a:xfrm>
            <a:off x="4758036" y="2946702"/>
            <a:ext cx="2015766" cy="2015766"/>
            <a:chOff x="4346976" y="2571750"/>
            <a:chExt cx="2338376" cy="2338376"/>
          </a:xfrm>
          <a:effectLst>
            <a:outerShdw blurRad="63500" sx="102000" sy="102000" algn="ctr" rotWithShape="0">
              <a:prstClr val="black">
                <a:alpha val="40000"/>
              </a:prstClr>
            </a:outerShdw>
          </a:effectLst>
        </p:grpSpPr>
        <p:sp>
          <p:nvSpPr>
            <p:cNvPr id="12" name="Rectangle: Rounded Corners 11">
              <a:extLst>
                <a:ext uri="{FF2B5EF4-FFF2-40B4-BE49-F238E27FC236}">
                  <a16:creationId xmlns:a16="http://schemas.microsoft.com/office/drawing/2014/main" id="{95333006-6849-48C2-9252-A5D662D22616}"/>
                </a:ext>
              </a:extLst>
            </p:cNvPr>
            <p:cNvSpPr/>
            <p:nvPr/>
          </p:nvSpPr>
          <p:spPr>
            <a:xfrm>
              <a:off x="4346976" y="2571750"/>
              <a:ext cx="2338376" cy="2338376"/>
            </a:xfrm>
            <a:prstGeom prst="roundRect">
              <a:avLst/>
            </a:prstGeom>
            <a:solidFill>
              <a:schemeClr val="accent4">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E289B97D-5FEE-4E07-9001-782A3FCD9310}"/>
                </a:ext>
              </a:extLst>
            </p:cNvPr>
            <p:cNvPicPr>
              <a:picLocks noChangeAspect="1"/>
            </p:cNvPicPr>
            <p:nvPr/>
          </p:nvPicPr>
          <p:blipFill rotWithShape="1">
            <a:blip r:embed="rId3">
              <a:extLst>
                <a:ext uri="{28A0092B-C50C-407E-A947-70E740481C1C}">
                  <a14:useLocalDpi xmlns:a14="http://schemas.microsoft.com/office/drawing/2010/main" val="0"/>
                </a:ext>
              </a:extLst>
            </a:blip>
            <a:srcRect r="39675"/>
            <a:stretch/>
          </p:blipFill>
          <p:spPr>
            <a:xfrm>
              <a:off x="4573477" y="2842220"/>
              <a:ext cx="1885373" cy="1785936"/>
            </a:xfrm>
            <a:prstGeom prst="roundRect">
              <a:avLst>
                <a:gd name="adj" fmla="val 8594"/>
              </a:avLst>
            </a:prstGeom>
            <a:solidFill>
              <a:srgbClr val="FFFFFF">
                <a:shade val="85000"/>
              </a:srgbClr>
            </a:solidFill>
            <a:ln>
              <a:noFill/>
            </a:ln>
            <a:effectLst/>
          </p:spPr>
        </p:pic>
      </p:grpSp>
      <p:grpSp>
        <p:nvGrpSpPr>
          <p:cNvPr id="23" name="Group 22">
            <a:extLst>
              <a:ext uri="{FF2B5EF4-FFF2-40B4-BE49-F238E27FC236}">
                <a16:creationId xmlns:a16="http://schemas.microsoft.com/office/drawing/2014/main" id="{E36308A4-86D7-4A0B-B618-F20A2EDC573D}"/>
              </a:ext>
            </a:extLst>
          </p:cNvPr>
          <p:cNvGrpSpPr/>
          <p:nvPr/>
        </p:nvGrpSpPr>
        <p:grpSpPr>
          <a:xfrm>
            <a:off x="6128960" y="460085"/>
            <a:ext cx="2015766" cy="2015766"/>
            <a:chOff x="4964172" y="233374"/>
            <a:chExt cx="2338376" cy="2338376"/>
          </a:xfrm>
        </p:grpSpPr>
        <p:sp>
          <p:nvSpPr>
            <p:cNvPr id="22" name="Rectangle: Rounded Corners 21">
              <a:extLst>
                <a:ext uri="{FF2B5EF4-FFF2-40B4-BE49-F238E27FC236}">
                  <a16:creationId xmlns:a16="http://schemas.microsoft.com/office/drawing/2014/main" id="{B3920158-7812-4FDB-8DB8-98876D6C4468}"/>
                </a:ext>
              </a:extLst>
            </p:cNvPr>
            <p:cNvSpPr/>
            <p:nvPr/>
          </p:nvSpPr>
          <p:spPr>
            <a:xfrm>
              <a:off x="4964172" y="233374"/>
              <a:ext cx="2338376" cy="2338376"/>
            </a:xfrm>
            <a:prstGeom prst="roundRect">
              <a:avLst/>
            </a:prstGeom>
            <a:solidFill>
              <a:schemeClr val="accent4">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9" name="Picture 18">
              <a:extLst>
                <a:ext uri="{FF2B5EF4-FFF2-40B4-BE49-F238E27FC236}">
                  <a16:creationId xmlns:a16="http://schemas.microsoft.com/office/drawing/2014/main" id="{761A659F-8C7F-45C3-95AF-B1728DC79669}"/>
                </a:ext>
              </a:extLst>
            </p:cNvPr>
            <p:cNvPicPr>
              <a:picLocks noChangeAspect="1"/>
            </p:cNvPicPr>
            <p:nvPr/>
          </p:nvPicPr>
          <p:blipFill>
            <a:blip r:embed="rId4"/>
            <a:stretch>
              <a:fillRect/>
            </a:stretch>
          </p:blipFill>
          <p:spPr>
            <a:xfrm>
              <a:off x="5201364" y="469534"/>
              <a:ext cx="1865024" cy="1822448"/>
            </a:xfrm>
            <a:prstGeom prst="roundRect">
              <a:avLst>
                <a:gd name="adj" fmla="val 8594"/>
              </a:avLst>
            </a:prstGeom>
            <a:solidFill>
              <a:srgbClr val="FFFFFF">
                <a:shade val="85000"/>
              </a:srgbClr>
            </a:solidFill>
            <a:ln>
              <a:noFill/>
            </a:ln>
            <a:effectLst/>
          </p:spPr>
        </p:pic>
      </p:grpSp>
      <p:pic>
        <p:nvPicPr>
          <p:cNvPr id="26" name="Graphic 25" descr="Merger">
            <a:extLst>
              <a:ext uri="{FF2B5EF4-FFF2-40B4-BE49-F238E27FC236}">
                <a16:creationId xmlns:a16="http://schemas.microsoft.com/office/drawing/2014/main" id="{6933136B-A987-4A91-A2D6-58B8983587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5125989" y="1990468"/>
            <a:ext cx="1279859" cy="970766"/>
          </a:xfrm>
          <a:prstGeom prst="rect">
            <a:avLst/>
          </a:prstGeom>
        </p:spPr>
      </p:pic>
      <p:sp>
        <p:nvSpPr>
          <p:cNvPr id="29" name="Subtitle 2">
            <a:extLst>
              <a:ext uri="{FF2B5EF4-FFF2-40B4-BE49-F238E27FC236}">
                <a16:creationId xmlns:a16="http://schemas.microsoft.com/office/drawing/2014/main" id="{CDFB79A4-2FEC-4009-A8C6-3727C83B4190}"/>
              </a:ext>
            </a:extLst>
          </p:cNvPr>
          <p:cNvSpPr txBox="1">
            <a:spLocks/>
          </p:cNvSpPr>
          <p:nvPr/>
        </p:nvSpPr>
        <p:spPr>
          <a:xfrm>
            <a:off x="129342" y="704735"/>
            <a:ext cx="2289367"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400" b="0" i="1" u="none" strike="noStrike" kern="0" cap="none" spc="0" normalizeH="0" baseline="0" noProof="0" dirty="0">
                <a:ln>
                  <a:noFill/>
                </a:ln>
                <a:solidFill>
                  <a:srgbClr val="FFFFFF">
                    <a:lumMod val="85000"/>
                  </a:srgbClr>
                </a:solidFill>
                <a:effectLst/>
                <a:uLnTx/>
                <a:uFillTx/>
                <a:latin typeface="Georgia" panose="02040502050405020303" pitchFamily="18" charset="0"/>
                <a:cs typeface="Times New Roman" panose="02020603050405020304" pitchFamily="18" charset="0"/>
                <a:sym typeface="Nunito Sans"/>
              </a:rPr>
              <a:t>FLIPPED Brain-Based Career Toolbox</a:t>
            </a:r>
          </a:p>
        </p:txBody>
      </p:sp>
      <p:sp>
        <p:nvSpPr>
          <p:cNvPr id="31" name="Subtitle 2">
            <a:extLst>
              <a:ext uri="{FF2B5EF4-FFF2-40B4-BE49-F238E27FC236}">
                <a16:creationId xmlns:a16="http://schemas.microsoft.com/office/drawing/2014/main" id="{AAFC087B-CCA1-4A0A-9D06-84F75CDE8A5B}"/>
              </a:ext>
            </a:extLst>
          </p:cNvPr>
          <p:cNvSpPr txBox="1">
            <a:spLocks/>
          </p:cNvSpPr>
          <p:nvPr/>
        </p:nvSpPr>
        <p:spPr>
          <a:xfrm>
            <a:off x="2490294" y="0"/>
            <a:ext cx="2289367" cy="6732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2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Web-based, Self mediated</a:t>
            </a:r>
          </a:p>
        </p:txBody>
      </p:sp>
      <p:sp>
        <p:nvSpPr>
          <p:cNvPr id="33" name="Subtitle 2">
            <a:extLst>
              <a:ext uri="{FF2B5EF4-FFF2-40B4-BE49-F238E27FC236}">
                <a16:creationId xmlns:a16="http://schemas.microsoft.com/office/drawing/2014/main" id="{868BC114-D2B0-4C1B-A02B-3AC9D1D4C285}"/>
              </a:ext>
            </a:extLst>
          </p:cNvPr>
          <p:cNvSpPr txBox="1">
            <a:spLocks/>
          </p:cNvSpPr>
          <p:nvPr/>
        </p:nvSpPr>
        <p:spPr>
          <a:xfrm>
            <a:off x="2506848" y="2488977"/>
            <a:ext cx="2289367"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2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Live help, Interactive</a:t>
            </a:r>
          </a:p>
        </p:txBody>
      </p:sp>
    </p:spTree>
    <p:extLst>
      <p:ext uri="{BB962C8B-B14F-4D97-AF65-F5344CB8AC3E}">
        <p14:creationId xmlns:p14="http://schemas.microsoft.com/office/powerpoint/2010/main" val="1097178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5788-7E4D-4C98-86DE-6FD2C67611AC}"/>
              </a:ext>
            </a:extLst>
          </p:cNvPr>
          <p:cNvSpPr>
            <a:spLocks noGrp="1"/>
          </p:cNvSpPr>
          <p:nvPr>
            <p:ph type="title"/>
          </p:nvPr>
        </p:nvSpPr>
        <p:spPr>
          <a:xfrm>
            <a:off x="73084" y="581250"/>
            <a:ext cx="2318969" cy="3981000"/>
          </a:xfrm>
        </p:spPr>
        <p:txBody>
          <a:bodyPr/>
          <a:lstStyle/>
          <a:p>
            <a:br>
              <a:rPr lang="en-US" sz="3200" dirty="0">
                <a:solidFill>
                  <a:schemeClr val="accent1">
                    <a:lumMod val="75000"/>
                  </a:schemeClr>
                </a:solidFill>
              </a:rPr>
            </a:br>
            <a:br>
              <a:rPr lang="en-US" sz="3200" dirty="0">
                <a:solidFill>
                  <a:schemeClr val="accent1">
                    <a:lumMod val="75000"/>
                  </a:schemeClr>
                </a:solidFill>
              </a:rPr>
            </a:br>
            <a:br>
              <a:rPr lang="en-US" sz="3200" dirty="0">
                <a:solidFill>
                  <a:schemeClr val="accent1">
                    <a:lumMod val="75000"/>
                  </a:schemeClr>
                </a:solidFill>
              </a:rPr>
            </a:br>
            <a:r>
              <a:rPr lang="en-US" sz="3200" dirty="0">
                <a:solidFill>
                  <a:schemeClr val="bg1"/>
                </a:solidFill>
              </a:rPr>
              <a:t>Thank you!</a:t>
            </a:r>
            <a:br>
              <a:rPr lang="en-US" sz="2800" dirty="0">
                <a:solidFill>
                  <a:schemeClr val="bg1"/>
                </a:solidFill>
              </a:rPr>
            </a:br>
            <a:r>
              <a:rPr lang="en-US" sz="2000" dirty="0">
                <a:solidFill>
                  <a:schemeClr val="bg1"/>
                </a:solidFill>
              </a:rPr>
              <a:t>Dr. Angela Evans</a:t>
            </a:r>
            <a:br>
              <a:rPr lang="en-US" sz="2800" dirty="0">
                <a:solidFill>
                  <a:schemeClr val="bg1"/>
                </a:solidFill>
              </a:rPr>
            </a:br>
            <a:r>
              <a:rPr lang="en-US" sz="1600" dirty="0">
                <a:solidFill>
                  <a:schemeClr val="bg1"/>
                </a:solidFill>
              </a:rPr>
              <a:t>aevan01s22@uis.edu</a:t>
            </a:r>
            <a:endParaRPr lang="en-US" sz="2800" dirty="0">
              <a:solidFill>
                <a:schemeClr val="bg1"/>
              </a:solidFill>
            </a:endParaRPr>
          </a:p>
        </p:txBody>
      </p:sp>
      <p:sp>
        <p:nvSpPr>
          <p:cNvPr id="3" name="Slide Number Placeholder 2">
            <a:extLst>
              <a:ext uri="{FF2B5EF4-FFF2-40B4-BE49-F238E27FC236}">
                <a16:creationId xmlns:a16="http://schemas.microsoft.com/office/drawing/2014/main" id="{473E4433-BDD5-415D-8931-54E229D8D16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 sz="1000" b="0" i="0" u="none" strike="noStrike" kern="0" cap="none" spc="0" normalizeH="0" baseline="0" noProof="0">
              <a:ln>
                <a:noFill/>
              </a:ln>
              <a:solidFill>
                <a:srgbClr val="CCCCCC"/>
              </a:solidFill>
              <a:effectLst/>
              <a:uLnTx/>
              <a:uFillTx/>
              <a:latin typeface="Nunito Sans"/>
              <a:sym typeface="Nunito Sans"/>
            </a:endParaRPr>
          </a:p>
        </p:txBody>
      </p:sp>
      <p:pic>
        <p:nvPicPr>
          <p:cNvPr id="6" name="Picture 5" descr="People holding sparklers">
            <a:extLst>
              <a:ext uri="{FF2B5EF4-FFF2-40B4-BE49-F238E27FC236}">
                <a16:creationId xmlns:a16="http://schemas.microsoft.com/office/drawing/2014/main" id="{B8F76D6B-7BEF-4DE2-AD8C-689A653385EF}"/>
              </a:ext>
            </a:extLst>
          </p:cNvPr>
          <p:cNvPicPr>
            <a:picLocks noChangeAspect="1"/>
          </p:cNvPicPr>
          <p:nvPr/>
        </p:nvPicPr>
        <p:blipFill rotWithShape="1">
          <a:blip r:embed="rId2"/>
          <a:srcRect l="30968" t="19394"/>
          <a:stretch/>
        </p:blipFill>
        <p:spPr>
          <a:xfrm>
            <a:off x="2540001" y="-1"/>
            <a:ext cx="6604000" cy="5143451"/>
          </a:xfrm>
          <a:prstGeom prst="rect">
            <a:avLst/>
          </a:prstGeom>
        </p:spPr>
      </p:pic>
    </p:spTree>
    <p:extLst>
      <p:ext uri="{BB962C8B-B14F-4D97-AF65-F5344CB8AC3E}">
        <p14:creationId xmlns:p14="http://schemas.microsoft.com/office/powerpoint/2010/main" val="3056761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28"/>
        <p:cNvGrpSpPr/>
        <p:nvPr/>
      </p:nvGrpSpPr>
      <p:grpSpPr>
        <a:xfrm>
          <a:off x="0" y="0"/>
          <a:ext cx="0" cy="0"/>
          <a:chOff x="0" y="0"/>
          <a:chExt cx="0" cy="0"/>
        </a:xfrm>
      </p:grpSpPr>
      <p:sp>
        <p:nvSpPr>
          <p:cNvPr id="129" name="Google Shape;129;p19"/>
          <p:cNvSpPr txBox="1">
            <a:spLocks noGrp="1"/>
          </p:cNvSpPr>
          <p:nvPr>
            <p:ph type="title"/>
          </p:nvPr>
        </p:nvSpPr>
        <p:spPr>
          <a:xfrm>
            <a:off x="411532" y="384202"/>
            <a:ext cx="3517200" cy="165657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400" dirty="0">
                <a:solidFill>
                  <a:schemeClr val="accent1"/>
                </a:solidFill>
              </a:rPr>
              <a:t>Hannah Nicolaisen</a:t>
            </a:r>
            <a:endParaRPr sz="4400" dirty="0">
              <a:solidFill>
                <a:schemeClr val="accent1"/>
              </a:solidFill>
            </a:endParaRPr>
          </a:p>
        </p:txBody>
      </p:sp>
      <p:sp>
        <p:nvSpPr>
          <p:cNvPr id="130" name="Google Shape;130;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000" b="0" i="0" u="none" strike="noStrike" kern="0" cap="none" spc="0" normalizeH="0" baseline="0" noProof="0">
              <a:ln>
                <a:noFill/>
              </a:ln>
              <a:solidFill>
                <a:srgbClr val="FFFFFF"/>
              </a:solidFill>
              <a:effectLst/>
              <a:uLnTx/>
              <a:uFillTx/>
              <a:latin typeface="Nunito Sans"/>
              <a:sym typeface="Nunito Sans"/>
            </a:endParaRPr>
          </a:p>
        </p:txBody>
      </p:sp>
      <p:sp>
        <p:nvSpPr>
          <p:cNvPr id="131" name="Google Shape;131;p19"/>
          <p:cNvSpPr txBox="1">
            <a:spLocks noGrp="1"/>
          </p:cNvSpPr>
          <p:nvPr>
            <p:ph type="body" idx="1"/>
          </p:nvPr>
        </p:nvSpPr>
        <p:spPr>
          <a:xfrm>
            <a:off x="411531" y="2323121"/>
            <a:ext cx="3678775" cy="1656578"/>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800" dirty="0">
                <a:solidFill>
                  <a:schemeClr val="bg2"/>
                </a:solidFill>
              </a:rPr>
              <a:t>Majoring in </a:t>
            </a:r>
          </a:p>
          <a:p>
            <a:pPr marL="0" indent="0">
              <a:buNone/>
            </a:pPr>
            <a:r>
              <a:rPr lang="en-US" sz="1800" dirty="0">
                <a:solidFill>
                  <a:schemeClr val="bg2"/>
                </a:solidFill>
              </a:rPr>
              <a:t>Psychology and Exercise Science</a:t>
            </a:r>
          </a:p>
          <a:p>
            <a:pPr marL="0" indent="0">
              <a:buNone/>
            </a:pPr>
            <a:r>
              <a:rPr lang="en-US" i="1" dirty="0"/>
              <a:t>Fourth-year, transfer Student</a:t>
            </a:r>
            <a:endParaRPr lang="en-US" sz="1800" i="1" dirty="0">
              <a:solidFill>
                <a:schemeClr val="bg2">
                  <a:lumMod val="60000"/>
                  <a:lumOff val="40000"/>
                </a:schemeClr>
              </a:solidFill>
            </a:endParaRPr>
          </a:p>
          <a:p>
            <a:pPr marL="0" lvl="0" indent="0" algn="l" rtl="0">
              <a:spcBef>
                <a:spcPts val="600"/>
              </a:spcBef>
              <a:spcAft>
                <a:spcPts val="0"/>
              </a:spcAft>
              <a:buNone/>
            </a:pPr>
            <a:endParaRPr lang="en-US" sz="1800" dirty="0">
              <a:solidFill>
                <a:schemeClr val="bg2"/>
              </a:solidFill>
            </a:endParaRPr>
          </a:p>
        </p:txBody>
      </p:sp>
      <p:sp>
        <p:nvSpPr>
          <p:cNvPr id="3" name="Google Shape;131;p19">
            <a:extLst>
              <a:ext uri="{FF2B5EF4-FFF2-40B4-BE49-F238E27FC236}">
                <a16:creationId xmlns:a16="http://schemas.microsoft.com/office/drawing/2014/main" id="{5CEC432F-776F-4D24-A7DC-B852BBF77011}"/>
              </a:ext>
            </a:extLst>
          </p:cNvPr>
          <p:cNvSpPr txBox="1">
            <a:spLocks/>
          </p:cNvSpPr>
          <p:nvPr/>
        </p:nvSpPr>
        <p:spPr>
          <a:xfrm>
            <a:off x="411532" y="1792102"/>
            <a:ext cx="4040757" cy="7795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60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1pPr>
            <a:lvl2pPr marL="914400" marR="0" lvl="1"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2pPr>
            <a:lvl3pPr marL="1371600" marR="0" lvl="2"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3pPr>
            <a:lvl4pPr marL="1828800" marR="0" lvl="3"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4pPr>
            <a:lvl5pPr marL="2286000" marR="0" lvl="4"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5pPr>
            <a:lvl6pPr marL="2743200" marR="0" lvl="5"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6pPr>
            <a:lvl7pPr marL="3200400" marR="0" lvl="6"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7pPr>
            <a:lvl8pPr marL="3657600" marR="0" lvl="7"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8pPr>
            <a:lvl9pPr marL="4114800" marR="0" lvl="8"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9pPr>
          </a:lstStyle>
          <a:p>
            <a:pPr marL="0" marR="0" lvl="0" indent="0" algn="l" defTabSz="914400" rtl="0" eaLnBrk="1" fontAlgn="auto" latinLnBrk="0" hangingPunct="1">
              <a:lnSpc>
                <a:spcPct val="115000"/>
              </a:lnSpc>
              <a:spcBef>
                <a:spcPts val="600"/>
              </a:spcBef>
              <a:spcAft>
                <a:spcPts val="0"/>
              </a:spcAft>
              <a:buClr>
                <a:srgbClr val="CCCCCC"/>
              </a:buClr>
              <a:buSzPts val="1200"/>
              <a:buFont typeface="Nunito Sans"/>
              <a:buNone/>
              <a:tabLst/>
              <a:defRPr/>
            </a:pPr>
            <a:r>
              <a:rPr kumimoji="0" lang="en-US" sz="2000" b="0" i="0" u="none" strike="noStrike" kern="0" cap="none" spc="0" normalizeH="0" baseline="0" noProof="0" dirty="0">
                <a:ln>
                  <a:noFill/>
                </a:ln>
                <a:solidFill>
                  <a:srgbClr val="575E5F">
                    <a:lumMod val="60000"/>
                    <a:lumOff val="40000"/>
                  </a:srgbClr>
                </a:solidFill>
                <a:effectLst/>
                <a:uLnTx/>
                <a:uFillTx/>
                <a:latin typeface="Nunito Sans"/>
                <a:sym typeface="Nunito Sans"/>
              </a:rPr>
              <a:t>Career Peer Student Mentor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8C4BB-43BC-4A16-9110-1216393F6057}"/>
              </a:ext>
            </a:extLst>
          </p:cNvPr>
          <p:cNvSpPr>
            <a:spLocks noGrp="1"/>
          </p:cNvSpPr>
          <p:nvPr>
            <p:ph type="title"/>
          </p:nvPr>
        </p:nvSpPr>
        <p:spPr>
          <a:xfrm>
            <a:off x="405900" y="1265464"/>
            <a:ext cx="2046300" cy="674136"/>
          </a:xfrm>
        </p:spPr>
        <p:txBody>
          <a:bodyPr/>
          <a:lstStyle/>
          <a:p>
            <a:r>
              <a:rPr lang="en-US" sz="3600" dirty="0"/>
              <a:t>Rejected </a:t>
            </a:r>
          </a:p>
        </p:txBody>
      </p:sp>
      <p:sp>
        <p:nvSpPr>
          <p:cNvPr id="3" name="Slide Number Placeholder 2">
            <a:extLst>
              <a:ext uri="{FF2B5EF4-FFF2-40B4-BE49-F238E27FC236}">
                <a16:creationId xmlns:a16="http://schemas.microsoft.com/office/drawing/2014/main" id="{DF837D40-AB67-49E3-823C-FE1D5CF92C4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6" name="Subtitle 2">
            <a:extLst>
              <a:ext uri="{FF2B5EF4-FFF2-40B4-BE49-F238E27FC236}">
                <a16:creationId xmlns:a16="http://schemas.microsoft.com/office/drawing/2014/main" id="{CD16964D-344F-4A82-AC75-ED88C9A455A1}"/>
              </a:ext>
            </a:extLst>
          </p:cNvPr>
          <p:cNvSpPr txBox="1">
            <a:spLocks/>
          </p:cNvSpPr>
          <p:nvPr/>
        </p:nvSpPr>
        <p:spPr>
          <a:xfrm>
            <a:off x="215170" y="873064"/>
            <a:ext cx="3181475"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0" marR="0" lvl="0" indent="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400" b="0" i="1" u="none" strike="noStrike" kern="0" cap="none" spc="0" normalizeH="0" baseline="0" noProof="0" dirty="0">
                <a:ln>
                  <a:noFill/>
                </a:ln>
                <a:solidFill>
                  <a:srgbClr val="FFFFFF">
                    <a:lumMod val="65000"/>
                  </a:srgbClr>
                </a:solidFill>
                <a:effectLst/>
                <a:uLnTx/>
                <a:uFillTx/>
                <a:latin typeface="Georgia" panose="02040502050405020303" pitchFamily="18" charset="0"/>
                <a:cs typeface="Times New Roman" panose="02020603050405020304" pitchFamily="18" charset="0"/>
                <a:sym typeface="Nunito Sans"/>
              </a:rPr>
              <a:t>That time I got</a:t>
            </a:r>
          </a:p>
        </p:txBody>
      </p:sp>
    </p:spTree>
    <p:extLst>
      <p:ext uri="{BB962C8B-B14F-4D97-AF65-F5344CB8AC3E}">
        <p14:creationId xmlns:p14="http://schemas.microsoft.com/office/powerpoint/2010/main" val="2614212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C9D317-306C-4B5B-A4DF-4C121C5AA2EB}"/>
              </a:ext>
            </a:extLst>
          </p:cNvPr>
          <p:cNvPicPr>
            <a:picLocks noChangeAspect="1"/>
          </p:cNvPicPr>
          <p:nvPr/>
        </p:nvPicPr>
        <p:blipFill rotWithShape="1">
          <a:blip r:embed="rId2"/>
          <a:srcRect t="2754"/>
          <a:stretch/>
        </p:blipFill>
        <p:spPr>
          <a:xfrm>
            <a:off x="2544306" y="-72598"/>
            <a:ext cx="7145467" cy="5216098"/>
          </a:xfrm>
          <a:prstGeom prst="rect">
            <a:avLst/>
          </a:prstGeom>
        </p:spPr>
      </p:pic>
      <p:sp>
        <p:nvSpPr>
          <p:cNvPr id="2" name="Title 1">
            <a:extLst>
              <a:ext uri="{FF2B5EF4-FFF2-40B4-BE49-F238E27FC236}">
                <a16:creationId xmlns:a16="http://schemas.microsoft.com/office/drawing/2014/main" id="{F54FE0A6-0317-4AAB-AD76-A4D702B94724}"/>
              </a:ext>
            </a:extLst>
          </p:cNvPr>
          <p:cNvSpPr>
            <a:spLocks noGrp="1"/>
          </p:cNvSpPr>
          <p:nvPr>
            <p:ph type="title"/>
          </p:nvPr>
        </p:nvSpPr>
        <p:spPr>
          <a:xfrm>
            <a:off x="169135" y="575500"/>
            <a:ext cx="2312807" cy="1212479"/>
          </a:xfrm>
        </p:spPr>
        <p:txBody>
          <a:bodyPr/>
          <a:lstStyle/>
          <a:p>
            <a:r>
              <a:rPr lang="en-US" sz="3600" dirty="0"/>
              <a:t>Mentor Training</a:t>
            </a:r>
          </a:p>
        </p:txBody>
      </p:sp>
      <p:sp>
        <p:nvSpPr>
          <p:cNvPr id="4" name="Slide Number Placeholder 3">
            <a:extLst>
              <a:ext uri="{FF2B5EF4-FFF2-40B4-BE49-F238E27FC236}">
                <a16:creationId xmlns:a16="http://schemas.microsoft.com/office/drawing/2014/main" id="{5BE57BCC-BE18-4E54-BD52-C9819F522D0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 sz="1000" b="0" i="0" u="none" strike="noStrike" kern="0" cap="none" spc="0" normalizeH="0" baseline="0" noProof="0">
              <a:ln>
                <a:noFill/>
              </a:ln>
              <a:solidFill>
                <a:srgbClr val="CCCCCC"/>
              </a:solidFill>
              <a:effectLst/>
              <a:uLnTx/>
              <a:uFillTx/>
              <a:latin typeface="Nunito Sans"/>
              <a:sym typeface="Nunito Sans"/>
            </a:endParaRPr>
          </a:p>
        </p:txBody>
      </p:sp>
      <p:sp>
        <p:nvSpPr>
          <p:cNvPr id="7" name="Subtitle 2">
            <a:extLst>
              <a:ext uri="{FF2B5EF4-FFF2-40B4-BE49-F238E27FC236}">
                <a16:creationId xmlns:a16="http://schemas.microsoft.com/office/drawing/2014/main" id="{ECFEE4F6-D29A-496D-AF4B-F357E1994ABD}"/>
              </a:ext>
            </a:extLst>
          </p:cNvPr>
          <p:cNvSpPr txBox="1">
            <a:spLocks/>
          </p:cNvSpPr>
          <p:nvPr/>
        </p:nvSpPr>
        <p:spPr>
          <a:xfrm>
            <a:off x="414525" y="1481843"/>
            <a:ext cx="2680201"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0" marR="0" lvl="0" indent="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2400" b="0" i="1" u="none" strike="noStrike" kern="0" cap="none" spc="0" normalizeH="0" baseline="0" noProof="0" dirty="0">
                <a:ln>
                  <a:noFill/>
                </a:ln>
                <a:solidFill>
                  <a:srgbClr val="FFFFFF"/>
                </a:solidFill>
                <a:effectLst/>
                <a:uLnTx/>
                <a:uFillTx/>
                <a:latin typeface="Georgia" panose="02040502050405020303" pitchFamily="18" charset="0"/>
                <a:cs typeface="Times New Roman" panose="02020603050405020304" pitchFamily="18" charset="0"/>
                <a:sym typeface="Nunito Sans"/>
              </a:rPr>
              <a:t>+</a:t>
            </a:r>
            <a:r>
              <a:rPr kumimoji="0" lang="en-US" sz="1600" b="0" i="1" u="none" strike="noStrike" kern="0" cap="none" spc="0" normalizeH="0" baseline="0" noProof="0" dirty="0">
                <a:ln>
                  <a:noFill/>
                </a:ln>
                <a:solidFill>
                  <a:srgbClr val="FFFFFF"/>
                </a:solidFill>
                <a:effectLst/>
                <a:uLnTx/>
                <a:uFillTx/>
                <a:latin typeface="Georgia" panose="02040502050405020303" pitchFamily="18" charset="0"/>
                <a:cs typeface="Times New Roman" panose="02020603050405020304" pitchFamily="18" charset="0"/>
                <a:sym typeface="Nunito Sans"/>
              </a:rPr>
              <a:t>  </a:t>
            </a:r>
            <a:r>
              <a:rPr kumimoji="0" lang="en-US" sz="1400" b="0" i="1" u="none" strike="noStrike" kern="0" cap="none" spc="0" normalizeH="0" baseline="0" noProof="0" dirty="0">
                <a:ln>
                  <a:noFill/>
                </a:ln>
                <a:solidFill>
                  <a:srgbClr val="FFFFFF"/>
                </a:solidFill>
                <a:effectLst/>
                <a:uLnTx/>
                <a:uFillTx/>
                <a:latin typeface="Georgia" panose="02040502050405020303" pitchFamily="18" charset="0"/>
                <a:cs typeface="Times New Roman" panose="02020603050405020304" pitchFamily="18" charset="0"/>
                <a:sym typeface="Nunito Sans"/>
              </a:rPr>
              <a:t>Student Perspective</a:t>
            </a:r>
            <a:endParaRPr kumimoji="0" lang="en-US" sz="1600" b="0" i="1" u="none" strike="noStrike" kern="0" cap="none" spc="0" normalizeH="0" baseline="0" noProof="0" dirty="0">
              <a:ln>
                <a:noFill/>
              </a:ln>
              <a:solidFill>
                <a:srgbClr val="FFFFFF"/>
              </a:solidFill>
              <a:effectLst/>
              <a:uLnTx/>
              <a:uFillTx/>
              <a:latin typeface="Georgia" panose="02040502050405020303" pitchFamily="18" charset="0"/>
              <a:cs typeface="Times New Roman" panose="02020603050405020304" pitchFamily="18" charset="0"/>
              <a:sym typeface="Nunito Sans"/>
            </a:endParaRPr>
          </a:p>
        </p:txBody>
      </p:sp>
    </p:spTree>
    <p:extLst>
      <p:ext uri="{BB962C8B-B14F-4D97-AF65-F5344CB8AC3E}">
        <p14:creationId xmlns:p14="http://schemas.microsoft.com/office/powerpoint/2010/main" val="2966216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28"/>
        <p:cNvGrpSpPr/>
        <p:nvPr/>
      </p:nvGrpSpPr>
      <p:grpSpPr>
        <a:xfrm>
          <a:off x="0" y="0"/>
          <a:ext cx="0" cy="0"/>
          <a:chOff x="0" y="0"/>
          <a:chExt cx="0" cy="0"/>
        </a:xfrm>
      </p:grpSpPr>
      <p:sp>
        <p:nvSpPr>
          <p:cNvPr id="129" name="Google Shape;129;p19"/>
          <p:cNvSpPr txBox="1">
            <a:spLocks noGrp="1"/>
          </p:cNvSpPr>
          <p:nvPr>
            <p:ph type="title"/>
          </p:nvPr>
        </p:nvSpPr>
        <p:spPr>
          <a:xfrm>
            <a:off x="428551" y="583710"/>
            <a:ext cx="3517200" cy="14000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400" dirty="0"/>
              <a:t>Angela Evans</a:t>
            </a:r>
            <a:endParaRPr sz="4400" dirty="0"/>
          </a:p>
        </p:txBody>
      </p:sp>
      <p:sp>
        <p:nvSpPr>
          <p:cNvPr id="130" name="Google Shape;130;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000" b="0" i="0" u="none" strike="noStrike" kern="0" cap="none" spc="0" normalizeH="0" baseline="0" noProof="0">
              <a:ln>
                <a:noFill/>
              </a:ln>
              <a:solidFill>
                <a:srgbClr val="FFFFFF"/>
              </a:solidFill>
              <a:effectLst/>
              <a:uLnTx/>
              <a:uFillTx/>
              <a:latin typeface="Nunito Sans"/>
              <a:sym typeface="Nunito Sans"/>
            </a:endParaRPr>
          </a:p>
        </p:txBody>
      </p:sp>
      <p:sp>
        <p:nvSpPr>
          <p:cNvPr id="131" name="Google Shape;131;p19"/>
          <p:cNvSpPr txBox="1">
            <a:spLocks noGrp="1"/>
          </p:cNvSpPr>
          <p:nvPr>
            <p:ph type="body" idx="1"/>
          </p:nvPr>
        </p:nvSpPr>
        <p:spPr>
          <a:xfrm>
            <a:off x="428551" y="1877590"/>
            <a:ext cx="3874945" cy="614383"/>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2000" dirty="0">
                <a:solidFill>
                  <a:schemeClr val="bg2">
                    <a:lumMod val="60000"/>
                    <a:lumOff val="40000"/>
                  </a:schemeClr>
                </a:solidFill>
              </a:rPr>
              <a:t>Doctor of Public Administration </a:t>
            </a:r>
          </a:p>
          <a:p>
            <a:pPr marL="0" indent="0">
              <a:buNone/>
            </a:pPr>
            <a:endParaRPr lang="en-US" sz="1600" dirty="0"/>
          </a:p>
        </p:txBody>
      </p:sp>
      <p:sp>
        <p:nvSpPr>
          <p:cNvPr id="3" name="Subtitle 2">
            <a:extLst>
              <a:ext uri="{FF2B5EF4-FFF2-40B4-BE49-F238E27FC236}">
                <a16:creationId xmlns:a16="http://schemas.microsoft.com/office/drawing/2014/main" id="{4A8C9474-258A-4429-8025-8B93CF669BFA}"/>
              </a:ext>
            </a:extLst>
          </p:cNvPr>
          <p:cNvSpPr txBox="1">
            <a:spLocks/>
          </p:cNvSpPr>
          <p:nvPr/>
        </p:nvSpPr>
        <p:spPr>
          <a:xfrm>
            <a:off x="363677" y="2951709"/>
            <a:ext cx="3086453"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None/>
              <a:tabLst/>
              <a:defRPr/>
            </a:pPr>
            <a:endParaRPr kumimoji="0" lang="en-US" sz="14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endParaRPr>
          </a:p>
        </p:txBody>
      </p:sp>
      <p:sp>
        <p:nvSpPr>
          <p:cNvPr id="14" name="Google Shape;131;p19">
            <a:extLst>
              <a:ext uri="{FF2B5EF4-FFF2-40B4-BE49-F238E27FC236}">
                <a16:creationId xmlns:a16="http://schemas.microsoft.com/office/drawing/2014/main" id="{37B88B93-47E7-4001-8629-414470EFFFE0}"/>
              </a:ext>
            </a:extLst>
          </p:cNvPr>
          <p:cNvSpPr txBox="1">
            <a:spLocks/>
          </p:cNvSpPr>
          <p:nvPr/>
        </p:nvSpPr>
        <p:spPr>
          <a:xfrm>
            <a:off x="428550" y="2337326"/>
            <a:ext cx="3351995" cy="6143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60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1pPr>
            <a:lvl2pPr marL="914400" marR="0" lvl="1"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2pPr>
            <a:lvl3pPr marL="1371600" marR="0" lvl="2"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3pPr>
            <a:lvl4pPr marL="1828800" marR="0" lvl="3"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4pPr>
            <a:lvl5pPr marL="2286000" marR="0" lvl="4"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5pPr>
            <a:lvl6pPr marL="2743200" marR="0" lvl="5"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6pPr>
            <a:lvl7pPr marL="3200400" marR="0" lvl="6"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7pPr>
            <a:lvl8pPr marL="3657600" marR="0" lvl="7"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8pPr>
            <a:lvl9pPr marL="4114800" marR="0" lvl="8"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9pPr>
          </a:lstStyle>
          <a:p>
            <a:pPr marL="0" marR="0" lvl="0" indent="0" algn="l" defTabSz="914400" rtl="0" eaLnBrk="1" fontAlgn="auto" latinLnBrk="0" hangingPunct="1">
              <a:lnSpc>
                <a:spcPct val="115000"/>
              </a:lnSpc>
              <a:spcBef>
                <a:spcPts val="600"/>
              </a:spcBef>
              <a:spcAft>
                <a:spcPts val="0"/>
              </a:spcAft>
              <a:buClr>
                <a:srgbClr val="CCCCCC"/>
              </a:buClr>
              <a:buSzPts val="1200"/>
              <a:buFont typeface="Nunito Sans"/>
              <a:buNone/>
              <a:tabLst/>
              <a:defRPr/>
            </a:pPr>
            <a:r>
              <a:rPr kumimoji="0" lang="en-US" sz="1800" b="0" i="0" u="none" strike="noStrike" kern="0" cap="none" spc="0" normalizeH="0" baseline="0" noProof="0" dirty="0">
                <a:ln>
                  <a:noFill/>
                </a:ln>
                <a:solidFill>
                  <a:srgbClr val="575E5F"/>
                </a:solidFill>
                <a:effectLst/>
                <a:uLnTx/>
                <a:uFillTx/>
                <a:latin typeface="Nunito Sans"/>
                <a:sym typeface="Nunito Sans"/>
              </a:rPr>
              <a:t>Specialization in Organizational Leadership and Management </a:t>
            </a:r>
          </a:p>
          <a:p>
            <a:pPr marL="0" marR="0" lvl="0" indent="0" algn="l" defTabSz="914400" rtl="0" eaLnBrk="1" fontAlgn="auto" latinLnBrk="0" hangingPunct="1">
              <a:lnSpc>
                <a:spcPct val="115000"/>
              </a:lnSpc>
              <a:spcBef>
                <a:spcPts val="600"/>
              </a:spcBef>
              <a:spcAft>
                <a:spcPts val="0"/>
              </a:spcAft>
              <a:buClr>
                <a:srgbClr val="CCCCCC"/>
              </a:buClr>
              <a:buSzPts val="1200"/>
              <a:buFont typeface="Nunito Sans"/>
              <a:buNone/>
              <a:tabLst/>
              <a:defRPr/>
            </a:pPr>
            <a:endParaRPr kumimoji="0" lang="en-US" sz="1600" b="0" i="0" u="none" strike="noStrike" kern="0" cap="none" spc="0" normalizeH="0" baseline="0" noProof="0" dirty="0">
              <a:ln>
                <a:noFill/>
              </a:ln>
              <a:solidFill>
                <a:srgbClr val="666666"/>
              </a:solidFill>
              <a:effectLst/>
              <a:uLnTx/>
              <a:uFillTx/>
              <a:latin typeface="Nunito Sans"/>
              <a:sym typeface="Nunito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24"/>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Flipped Learning</a:t>
            </a:r>
            <a:br>
              <a:rPr lang="en" sz="2800" dirty="0"/>
            </a:br>
            <a:endParaRPr sz="2800" dirty="0"/>
          </a:p>
        </p:txBody>
      </p:sp>
      <p:sp>
        <p:nvSpPr>
          <p:cNvPr id="184" name="Google Shape;184;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000" b="0" i="0" u="none" strike="noStrike" kern="0" cap="none" spc="0" normalizeH="0" baseline="0" noProof="0">
              <a:ln>
                <a:noFill/>
              </a:ln>
              <a:solidFill>
                <a:srgbClr val="CCCCCC"/>
              </a:solidFill>
              <a:effectLst/>
              <a:uLnTx/>
              <a:uFillTx/>
              <a:latin typeface="Nunito Sans"/>
              <a:sym typeface="Nunito Sans"/>
            </a:endParaRPr>
          </a:p>
        </p:txBody>
      </p:sp>
      <p:sp>
        <p:nvSpPr>
          <p:cNvPr id="9" name="Google Shape;364;p33">
            <a:extLst>
              <a:ext uri="{FF2B5EF4-FFF2-40B4-BE49-F238E27FC236}">
                <a16:creationId xmlns:a16="http://schemas.microsoft.com/office/drawing/2014/main" id="{64FC024F-62FE-461D-8C93-410242860F08}"/>
              </a:ext>
            </a:extLst>
          </p:cNvPr>
          <p:cNvSpPr/>
          <p:nvPr/>
        </p:nvSpPr>
        <p:spPr>
          <a:xfrm>
            <a:off x="2630030" y="1706337"/>
            <a:ext cx="2586950" cy="1641346"/>
          </a:xfrm>
          <a:prstGeom prst="chevron">
            <a:avLst>
              <a:gd name="adj" fmla="val 29853"/>
            </a:avLst>
          </a:prstGeom>
          <a:solidFill>
            <a:srgbClr val="FFA400">
              <a:alpha val="7154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FFFFFF"/>
                </a:solidFill>
                <a:effectLst/>
                <a:uLnTx/>
                <a:uFillTx/>
                <a:latin typeface="Nunito Sans"/>
                <a:ea typeface="Nunito Sans"/>
                <a:cs typeface="Nunito Sans"/>
                <a:sym typeface="Nunito Sans"/>
              </a:rPr>
              <a:t>Introduce</a:t>
            </a:r>
            <a:endParaRPr kumimoji="0" sz="1600" b="1"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p:txBody>
      </p:sp>
      <p:sp>
        <p:nvSpPr>
          <p:cNvPr id="5" name="Google Shape;361;p33">
            <a:extLst>
              <a:ext uri="{FF2B5EF4-FFF2-40B4-BE49-F238E27FC236}">
                <a16:creationId xmlns:a16="http://schemas.microsoft.com/office/drawing/2014/main" id="{F3371D1D-D79B-411E-B35E-988BC155A883}"/>
              </a:ext>
            </a:extLst>
          </p:cNvPr>
          <p:cNvSpPr/>
          <p:nvPr/>
        </p:nvSpPr>
        <p:spPr>
          <a:xfrm>
            <a:off x="4502633" y="1554291"/>
            <a:ext cx="2779909" cy="1928666"/>
          </a:xfrm>
          <a:prstGeom prst="chevron">
            <a:avLst>
              <a:gd name="adj" fmla="val 29853"/>
            </a:avLst>
          </a:prstGeom>
          <a:solidFill>
            <a:srgbClr val="F6703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FFFFFF"/>
                </a:solidFill>
                <a:effectLst/>
                <a:uLnTx/>
                <a:uFillTx/>
                <a:latin typeface="Nunito Sans"/>
                <a:ea typeface="Nunito Sans"/>
                <a:cs typeface="Nunito Sans"/>
                <a:sym typeface="Nunito Sans"/>
              </a:rPr>
              <a:t>Ask Questions</a:t>
            </a:r>
            <a:endParaRPr kumimoji="0" sz="2400" b="1"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p:txBody>
      </p:sp>
      <p:sp>
        <p:nvSpPr>
          <p:cNvPr id="6" name="Google Shape;363;p33">
            <a:extLst>
              <a:ext uri="{FF2B5EF4-FFF2-40B4-BE49-F238E27FC236}">
                <a16:creationId xmlns:a16="http://schemas.microsoft.com/office/drawing/2014/main" id="{DF1FE180-5835-4210-98BC-B8CFAD1A1DDA}"/>
              </a:ext>
            </a:extLst>
          </p:cNvPr>
          <p:cNvSpPr/>
          <p:nvPr/>
        </p:nvSpPr>
        <p:spPr>
          <a:xfrm>
            <a:off x="6496055" y="1321227"/>
            <a:ext cx="2647945" cy="2362109"/>
          </a:xfrm>
          <a:prstGeom prst="chevron">
            <a:avLst>
              <a:gd name="adj" fmla="val 29853"/>
            </a:avLst>
          </a:prstGeom>
          <a:solidFill>
            <a:srgbClr val="ED0036"/>
          </a:solid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FFFFFF"/>
                </a:solidFill>
                <a:effectLst/>
                <a:uLnTx/>
                <a:uFillTx/>
                <a:latin typeface="Nunito Sans"/>
                <a:ea typeface="Nunito Sans"/>
                <a:cs typeface="Nunito Sans"/>
                <a:sym typeface="Nunito Sans"/>
              </a:rPr>
              <a:t>Apply</a:t>
            </a:r>
            <a:endParaRPr kumimoji="0" sz="1600" b="1"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p:txBody>
      </p:sp>
      <p:sp>
        <p:nvSpPr>
          <p:cNvPr id="10" name="Subtitle 2">
            <a:extLst>
              <a:ext uri="{FF2B5EF4-FFF2-40B4-BE49-F238E27FC236}">
                <a16:creationId xmlns:a16="http://schemas.microsoft.com/office/drawing/2014/main" id="{0A9DA77E-DD0D-44C1-B4C7-02EEA449F5EE}"/>
              </a:ext>
            </a:extLst>
          </p:cNvPr>
          <p:cNvSpPr txBox="1">
            <a:spLocks/>
          </p:cNvSpPr>
          <p:nvPr/>
        </p:nvSpPr>
        <p:spPr>
          <a:xfrm>
            <a:off x="86697" y="1497988"/>
            <a:ext cx="2346260"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6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Changing the process of education</a:t>
            </a:r>
          </a:p>
        </p:txBody>
      </p:sp>
    </p:spTree>
    <p:extLst>
      <p:ext uri="{BB962C8B-B14F-4D97-AF65-F5344CB8AC3E}">
        <p14:creationId xmlns:p14="http://schemas.microsoft.com/office/powerpoint/2010/main" val="317463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24"/>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Flipped Learning</a:t>
            </a:r>
            <a:br>
              <a:rPr lang="en" sz="2800" dirty="0"/>
            </a:br>
            <a:endParaRPr sz="2800" dirty="0"/>
          </a:p>
        </p:txBody>
      </p:sp>
      <p:sp>
        <p:nvSpPr>
          <p:cNvPr id="184" name="Google Shape;184;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000" b="0" i="0" u="none" strike="noStrike" kern="0" cap="none" spc="0" normalizeH="0" baseline="0" noProof="0">
              <a:ln>
                <a:noFill/>
              </a:ln>
              <a:solidFill>
                <a:srgbClr val="CCCCCC"/>
              </a:solidFill>
              <a:effectLst/>
              <a:uLnTx/>
              <a:uFillTx/>
              <a:latin typeface="Nunito Sans"/>
              <a:sym typeface="Nunito Sans"/>
            </a:endParaRPr>
          </a:p>
        </p:txBody>
      </p:sp>
      <p:sp>
        <p:nvSpPr>
          <p:cNvPr id="5" name="Google Shape;361;p33">
            <a:extLst>
              <a:ext uri="{FF2B5EF4-FFF2-40B4-BE49-F238E27FC236}">
                <a16:creationId xmlns:a16="http://schemas.microsoft.com/office/drawing/2014/main" id="{F3371D1D-D79B-411E-B35E-988BC155A883}"/>
              </a:ext>
            </a:extLst>
          </p:cNvPr>
          <p:cNvSpPr/>
          <p:nvPr/>
        </p:nvSpPr>
        <p:spPr>
          <a:xfrm>
            <a:off x="4634597" y="1554291"/>
            <a:ext cx="2861758" cy="1928666"/>
          </a:xfrm>
          <a:prstGeom prst="chevron">
            <a:avLst>
              <a:gd name="adj" fmla="val 29853"/>
            </a:avLst>
          </a:prstGeom>
          <a:solidFill>
            <a:schemeClr val="bg2">
              <a:lumMod val="40000"/>
              <a:lumOff val="60000"/>
              <a:alpha val="59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575E5F">
                    <a:lumMod val="40000"/>
                    <a:lumOff val="60000"/>
                  </a:srgbClr>
                </a:solidFill>
                <a:effectLst/>
                <a:uLnTx/>
                <a:uFillTx/>
                <a:latin typeface="Nunito Sans"/>
                <a:ea typeface="Nunito Sans"/>
                <a:cs typeface="Nunito Sans"/>
                <a:sym typeface="Nunito Sans"/>
              </a:rPr>
              <a:t>Ask Questions</a:t>
            </a:r>
            <a:endParaRPr kumimoji="0" sz="2400" b="1" i="0" u="none" strike="noStrike" kern="0" cap="none" spc="0" normalizeH="0" baseline="0" noProof="0" dirty="0">
              <a:ln>
                <a:noFill/>
              </a:ln>
              <a:solidFill>
                <a:srgbClr val="575E5F">
                  <a:lumMod val="40000"/>
                  <a:lumOff val="60000"/>
                </a:srgbClr>
              </a:solidFill>
              <a:effectLst/>
              <a:uLnTx/>
              <a:uFillTx/>
              <a:latin typeface="Nunito Sans"/>
              <a:ea typeface="Nunito Sans"/>
              <a:cs typeface="Nunito Sans"/>
              <a:sym typeface="Nunito Sans"/>
            </a:endParaRPr>
          </a:p>
        </p:txBody>
      </p:sp>
      <p:sp>
        <p:nvSpPr>
          <p:cNvPr id="6" name="Google Shape;363;p33">
            <a:extLst>
              <a:ext uri="{FF2B5EF4-FFF2-40B4-BE49-F238E27FC236}">
                <a16:creationId xmlns:a16="http://schemas.microsoft.com/office/drawing/2014/main" id="{DF1FE180-5835-4210-98BC-B8CFAD1A1DDA}"/>
              </a:ext>
            </a:extLst>
          </p:cNvPr>
          <p:cNvSpPr/>
          <p:nvPr/>
        </p:nvSpPr>
        <p:spPr>
          <a:xfrm>
            <a:off x="6496055" y="1321227"/>
            <a:ext cx="2647945" cy="2362109"/>
          </a:xfrm>
          <a:prstGeom prst="chevron">
            <a:avLst>
              <a:gd name="adj" fmla="val 29853"/>
            </a:avLst>
          </a:prstGeom>
          <a:solidFill>
            <a:schemeClr val="bg2">
              <a:lumMod val="60000"/>
              <a:lumOff val="40000"/>
            </a:schemeClr>
          </a:solid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575E5F">
                    <a:lumMod val="40000"/>
                    <a:lumOff val="60000"/>
                  </a:srgbClr>
                </a:solidFill>
                <a:effectLst/>
                <a:uLnTx/>
                <a:uFillTx/>
                <a:latin typeface="Nunito Sans"/>
                <a:ea typeface="Nunito Sans"/>
                <a:cs typeface="Nunito Sans"/>
                <a:sym typeface="Nunito Sans"/>
              </a:rPr>
              <a:t>Apply</a:t>
            </a:r>
            <a:endParaRPr kumimoji="0" sz="1600" b="1" i="0" u="none" strike="noStrike" kern="0" cap="none" spc="0" normalizeH="0" baseline="0" noProof="0" dirty="0">
              <a:ln>
                <a:noFill/>
              </a:ln>
              <a:solidFill>
                <a:srgbClr val="575E5F">
                  <a:lumMod val="40000"/>
                  <a:lumOff val="60000"/>
                </a:srgbClr>
              </a:solidFill>
              <a:effectLst/>
              <a:uLnTx/>
              <a:uFillTx/>
              <a:latin typeface="Nunito Sans"/>
              <a:ea typeface="Nunito Sans"/>
              <a:cs typeface="Nunito Sans"/>
              <a:sym typeface="Nunito Sans"/>
            </a:endParaRPr>
          </a:p>
        </p:txBody>
      </p:sp>
      <p:sp>
        <p:nvSpPr>
          <p:cNvPr id="10" name="Subtitle 2">
            <a:extLst>
              <a:ext uri="{FF2B5EF4-FFF2-40B4-BE49-F238E27FC236}">
                <a16:creationId xmlns:a16="http://schemas.microsoft.com/office/drawing/2014/main" id="{0A9DA77E-DD0D-44C1-B4C7-02EEA449F5EE}"/>
              </a:ext>
            </a:extLst>
          </p:cNvPr>
          <p:cNvSpPr txBox="1">
            <a:spLocks/>
          </p:cNvSpPr>
          <p:nvPr/>
        </p:nvSpPr>
        <p:spPr>
          <a:xfrm>
            <a:off x="86697" y="1497988"/>
            <a:ext cx="2346260"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6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Changing the process of education</a:t>
            </a:r>
          </a:p>
        </p:txBody>
      </p:sp>
      <p:sp>
        <p:nvSpPr>
          <p:cNvPr id="9" name="Google Shape;364;p33">
            <a:extLst>
              <a:ext uri="{FF2B5EF4-FFF2-40B4-BE49-F238E27FC236}">
                <a16:creationId xmlns:a16="http://schemas.microsoft.com/office/drawing/2014/main" id="{64FC024F-62FE-461D-8C93-410242860F08}"/>
              </a:ext>
            </a:extLst>
          </p:cNvPr>
          <p:cNvSpPr/>
          <p:nvPr/>
        </p:nvSpPr>
        <p:spPr>
          <a:xfrm>
            <a:off x="2630030" y="1706337"/>
            <a:ext cx="2586950" cy="1641346"/>
          </a:xfrm>
          <a:prstGeom prst="chevron">
            <a:avLst>
              <a:gd name="adj" fmla="val 29853"/>
            </a:avLst>
          </a:prstGeom>
          <a:solidFill>
            <a:srgbClr val="FFA400">
              <a:alpha val="7154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FFFFFF"/>
                </a:solidFill>
                <a:effectLst/>
                <a:uLnTx/>
                <a:uFillTx/>
                <a:latin typeface="Nunito Sans"/>
                <a:ea typeface="Nunito Sans"/>
                <a:cs typeface="Nunito Sans"/>
                <a:sym typeface="Nunito Sans"/>
              </a:rPr>
              <a:t>Introduce</a:t>
            </a:r>
            <a:endParaRPr kumimoji="0" sz="1600" b="1"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p:txBody>
      </p:sp>
      <p:pic>
        <p:nvPicPr>
          <p:cNvPr id="7" name="Graphic 6" descr="Star">
            <a:extLst>
              <a:ext uri="{FF2B5EF4-FFF2-40B4-BE49-F238E27FC236}">
                <a16:creationId xmlns:a16="http://schemas.microsoft.com/office/drawing/2014/main" id="{B8AA5009-F88D-47FE-BC5F-14FA98549B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6305" y="715914"/>
            <a:ext cx="914400" cy="914400"/>
          </a:xfrm>
          <a:prstGeom prst="rect">
            <a:avLst/>
          </a:prstGeom>
        </p:spPr>
      </p:pic>
    </p:spTree>
    <p:extLst>
      <p:ext uri="{BB962C8B-B14F-4D97-AF65-F5344CB8AC3E}">
        <p14:creationId xmlns:p14="http://schemas.microsoft.com/office/powerpoint/2010/main" val="1651043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AA4BD90F-E986-4835-915E-B4EFFDB5BA8F}"/>
              </a:ext>
            </a:extLst>
          </p:cNvPr>
          <p:cNvSpPr/>
          <p:nvPr/>
        </p:nvSpPr>
        <p:spPr>
          <a:xfrm>
            <a:off x="3869867" y="1911377"/>
            <a:ext cx="6041572" cy="1053193"/>
          </a:xfrm>
          <a:prstGeom prst="roundRect">
            <a:avLst/>
          </a:prstGeom>
          <a:solidFill>
            <a:schemeClr val="bg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6E33287F-7095-4757-A9DA-7EEA4B9FCFF0}"/>
              </a:ext>
            </a:extLst>
          </p:cNvPr>
          <p:cNvSpPr/>
          <p:nvPr/>
        </p:nvSpPr>
        <p:spPr>
          <a:xfrm>
            <a:off x="3886197" y="519091"/>
            <a:ext cx="5870121" cy="1053193"/>
          </a:xfrm>
          <a:prstGeom prst="roundRect">
            <a:avLst/>
          </a:prstGeom>
          <a:solidFill>
            <a:schemeClr val="bg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20678E6E-DE2A-4E61-B08B-9597A8AF7B73}"/>
              </a:ext>
            </a:extLst>
          </p:cNvPr>
          <p:cNvSpPr/>
          <p:nvPr/>
        </p:nvSpPr>
        <p:spPr>
          <a:xfrm>
            <a:off x="3869867" y="3463412"/>
            <a:ext cx="5984422" cy="1053193"/>
          </a:xfrm>
          <a:prstGeom prst="roundRect">
            <a:avLst/>
          </a:prstGeom>
          <a:solidFill>
            <a:schemeClr val="bg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 name="Slide Number Placeholder 3">
            <a:extLst>
              <a:ext uri="{FF2B5EF4-FFF2-40B4-BE49-F238E27FC236}">
                <a16:creationId xmlns:a16="http://schemas.microsoft.com/office/drawing/2014/main" id="{3564D24F-8C0C-4132-BAC1-1A5DB8F3F093}"/>
              </a:ext>
            </a:extLst>
          </p:cNvPr>
          <p:cNvSpPr>
            <a:spLocks noGrp="1"/>
          </p:cNvSpPr>
          <p:nvPr>
            <p:ph type="sldNum" idx="12"/>
          </p:nvPr>
        </p:nvSpPr>
        <p:spPr>
          <a:xfrm>
            <a:off x="8938174" y="4651880"/>
            <a:ext cx="493882" cy="39360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 sz="1000" b="0" i="0" u="none" strike="noStrike" kern="0" cap="none" spc="0" normalizeH="0" baseline="0" noProof="0">
              <a:ln>
                <a:noFill/>
              </a:ln>
              <a:solidFill>
                <a:srgbClr val="CCCCCC"/>
              </a:solidFill>
              <a:effectLst/>
              <a:uLnTx/>
              <a:uFillTx/>
              <a:latin typeface="Nunito Sans"/>
              <a:sym typeface="Nunito Sans"/>
            </a:endParaRPr>
          </a:p>
        </p:txBody>
      </p:sp>
      <p:sp>
        <p:nvSpPr>
          <p:cNvPr id="17" name="Google Shape;182;p24">
            <a:extLst>
              <a:ext uri="{FF2B5EF4-FFF2-40B4-BE49-F238E27FC236}">
                <a16:creationId xmlns:a16="http://schemas.microsoft.com/office/drawing/2014/main" id="{96868197-65FB-4259-AD37-9DA83CA0FC04}"/>
              </a:ext>
            </a:extLst>
          </p:cNvPr>
          <p:cNvSpPr txBox="1">
            <a:spLocks noGrp="1"/>
          </p:cNvSpPr>
          <p:nvPr>
            <p:ph type="title"/>
          </p:nvPr>
        </p:nvSpPr>
        <p:spPr>
          <a:xfrm>
            <a:off x="106138" y="765388"/>
            <a:ext cx="2332050" cy="13057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solidFill>
                  <a:schemeClr val="bg1"/>
                </a:solidFill>
              </a:rPr>
              <a:t>Barriers</a:t>
            </a:r>
            <a:endParaRPr sz="2800" dirty="0">
              <a:solidFill>
                <a:schemeClr val="bg2"/>
              </a:solidFill>
            </a:endParaRPr>
          </a:p>
        </p:txBody>
      </p:sp>
      <p:sp>
        <p:nvSpPr>
          <p:cNvPr id="13" name="Title 1">
            <a:extLst>
              <a:ext uri="{FF2B5EF4-FFF2-40B4-BE49-F238E27FC236}">
                <a16:creationId xmlns:a16="http://schemas.microsoft.com/office/drawing/2014/main" id="{32302E4E-44A8-431D-9694-607A46DE61D2}"/>
              </a:ext>
            </a:extLst>
          </p:cNvPr>
          <p:cNvSpPr txBox="1">
            <a:spLocks/>
          </p:cNvSpPr>
          <p:nvPr/>
        </p:nvSpPr>
        <p:spPr>
          <a:xfrm>
            <a:off x="3970273" y="707026"/>
            <a:ext cx="3647002" cy="7618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pPr marL="0" marR="0" lvl="0" indent="0" algn="l" defTabSz="914400" rtl="0" eaLnBrk="1" fontAlgn="auto" latinLnBrk="0" hangingPunct="1">
              <a:lnSpc>
                <a:spcPct val="100000"/>
              </a:lnSpc>
              <a:spcBef>
                <a:spcPts val="0"/>
              </a:spcBef>
              <a:spcAft>
                <a:spcPts val="0"/>
              </a:spcAft>
              <a:buClr>
                <a:srgbClr val="FFFFFF"/>
              </a:buClr>
              <a:buSzPts val="2400"/>
              <a:buFont typeface="Nunito Sans"/>
              <a:buNone/>
              <a:tabLst/>
              <a:defRPr/>
            </a:pPr>
            <a:r>
              <a:rPr kumimoji="0" lang="en-US" sz="2400" b="0" i="0" u="none" strike="noStrike" kern="0" cap="none" spc="0" normalizeH="0" baseline="0" noProof="0" dirty="0">
                <a:ln>
                  <a:noFill/>
                </a:ln>
                <a:solidFill>
                  <a:srgbClr val="000000"/>
                </a:solidFill>
                <a:effectLst/>
                <a:uLnTx/>
                <a:uFillTx/>
                <a:latin typeface="Nunito Sans"/>
                <a:sym typeface="Nunito Sans"/>
              </a:rPr>
              <a:t>Students are </a:t>
            </a:r>
            <a:r>
              <a:rPr kumimoji="0" lang="en-US" sz="3200" b="0" i="0" u="none" strike="noStrike" kern="0" cap="none" spc="0" normalizeH="0" baseline="0" noProof="0" dirty="0">
                <a:ln>
                  <a:noFill/>
                </a:ln>
                <a:solidFill>
                  <a:srgbClr val="00BCD4">
                    <a:lumMod val="75000"/>
                  </a:srgbClr>
                </a:solidFill>
                <a:effectLst/>
                <a:uLnTx/>
                <a:uFillTx/>
                <a:latin typeface="Nunito Sans"/>
                <a:sym typeface="Nunito Sans"/>
              </a:rPr>
              <a:t>Busy. </a:t>
            </a:r>
            <a:endParaRPr kumimoji="0" lang="en-US" sz="2400" b="0" i="0" u="none" strike="noStrike" kern="0" cap="none" spc="0" normalizeH="0" baseline="0" noProof="0" dirty="0">
              <a:ln>
                <a:noFill/>
              </a:ln>
              <a:solidFill>
                <a:srgbClr val="00BCD4">
                  <a:lumMod val="75000"/>
                </a:srgbClr>
              </a:solidFill>
              <a:effectLst/>
              <a:uLnTx/>
              <a:uFillTx/>
              <a:latin typeface="Nunito Sans"/>
              <a:sym typeface="Nunito Sans"/>
            </a:endParaRPr>
          </a:p>
        </p:txBody>
      </p:sp>
      <p:sp>
        <p:nvSpPr>
          <p:cNvPr id="15" name="Title 1">
            <a:extLst>
              <a:ext uri="{FF2B5EF4-FFF2-40B4-BE49-F238E27FC236}">
                <a16:creationId xmlns:a16="http://schemas.microsoft.com/office/drawing/2014/main" id="{66BA92EC-D199-43DE-98AC-5C26BF466386}"/>
              </a:ext>
            </a:extLst>
          </p:cNvPr>
          <p:cNvSpPr txBox="1">
            <a:spLocks/>
          </p:cNvSpPr>
          <p:nvPr/>
        </p:nvSpPr>
        <p:spPr>
          <a:xfrm>
            <a:off x="4021137" y="2071126"/>
            <a:ext cx="4929350" cy="8353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pPr marL="0" marR="0" lvl="0" indent="0" algn="l" defTabSz="914400" rtl="0" eaLnBrk="1" fontAlgn="auto" latinLnBrk="0" hangingPunct="1">
              <a:lnSpc>
                <a:spcPct val="100000"/>
              </a:lnSpc>
              <a:spcBef>
                <a:spcPts val="0"/>
              </a:spcBef>
              <a:spcAft>
                <a:spcPts val="0"/>
              </a:spcAft>
              <a:buClr>
                <a:srgbClr val="FFFFFF"/>
              </a:buClr>
              <a:buSzPts val="2400"/>
              <a:buFont typeface="Nunito Sans"/>
              <a:buNone/>
              <a:tabLst/>
              <a:defRPr/>
            </a:pPr>
            <a:r>
              <a:rPr kumimoji="0" lang="en-US" sz="2400" b="0" i="0" u="none" strike="noStrike" kern="0" cap="none" spc="0" normalizeH="0" baseline="0" noProof="0" dirty="0">
                <a:ln>
                  <a:noFill/>
                </a:ln>
                <a:solidFill>
                  <a:srgbClr val="000000"/>
                </a:solidFill>
                <a:effectLst/>
                <a:uLnTx/>
                <a:uFillTx/>
                <a:latin typeface="Nunito Sans"/>
                <a:sym typeface="Nunito Sans"/>
              </a:rPr>
              <a:t>Not sure where to </a:t>
            </a:r>
            <a:r>
              <a:rPr kumimoji="0" lang="en-US" sz="3200" b="0" i="0" u="none" strike="noStrike" kern="0" cap="none" spc="0" normalizeH="0" baseline="0" noProof="0" dirty="0">
                <a:ln>
                  <a:noFill/>
                </a:ln>
                <a:solidFill>
                  <a:srgbClr val="F67031">
                    <a:lumMod val="75000"/>
                  </a:srgbClr>
                </a:solidFill>
                <a:effectLst/>
                <a:uLnTx/>
                <a:uFillTx/>
                <a:latin typeface="Nunito Sans"/>
                <a:sym typeface="Nunito Sans"/>
              </a:rPr>
              <a:t>Start.</a:t>
            </a:r>
            <a:endParaRPr kumimoji="0" lang="en-US" sz="2400" b="0" i="0" u="none" strike="noStrike" kern="0" cap="none" spc="0" normalizeH="0" baseline="0" noProof="0" dirty="0">
              <a:ln>
                <a:noFill/>
              </a:ln>
              <a:solidFill>
                <a:srgbClr val="F67031">
                  <a:lumMod val="75000"/>
                </a:srgbClr>
              </a:solidFill>
              <a:effectLst/>
              <a:uLnTx/>
              <a:uFillTx/>
              <a:latin typeface="Nunito Sans"/>
              <a:sym typeface="Nunito Sans"/>
            </a:endParaRPr>
          </a:p>
        </p:txBody>
      </p:sp>
      <p:sp>
        <p:nvSpPr>
          <p:cNvPr id="16" name="Title 1">
            <a:extLst>
              <a:ext uri="{FF2B5EF4-FFF2-40B4-BE49-F238E27FC236}">
                <a16:creationId xmlns:a16="http://schemas.microsoft.com/office/drawing/2014/main" id="{90F960CF-E2BD-4EA9-885B-950BB55A4856}"/>
              </a:ext>
            </a:extLst>
          </p:cNvPr>
          <p:cNvSpPr txBox="1">
            <a:spLocks/>
          </p:cNvSpPr>
          <p:nvPr/>
        </p:nvSpPr>
        <p:spPr>
          <a:xfrm>
            <a:off x="3970273" y="3594975"/>
            <a:ext cx="6251409" cy="6259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pPr marL="0" marR="0" lvl="0" indent="0" algn="l" defTabSz="914400" rtl="0" eaLnBrk="1" fontAlgn="auto" latinLnBrk="0" hangingPunct="1">
              <a:lnSpc>
                <a:spcPct val="100000"/>
              </a:lnSpc>
              <a:spcBef>
                <a:spcPts val="0"/>
              </a:spcBef>
              <a:spcAft>
                <a:spcPts val="0"/>
              </a:spcAft>
              <a:buClr>
                <a:srgbClr val="FFFFFF"/>
              </a:buClr>
              <a:buSzPts val="2400"/>
              <a:buFont typeface="Nunito Sans"/>
              <a:buNone/>
              <a:tabLst/>
              <a:defRPr/>
            </a:pPr>
            <a:r>
              <a:rPr kumimoji="0" lang="en-US" sz="2400" b="0" i="0" u="none" strike="noStrike" kern="0" cap="none" spc="0" normalizeH="0" baseline="0" noProof="0" dirty="0">
                <a:ln>
                  <a:noFill/>
                </a:ln>
                <a:solidFill>
                  <a:srgbClr val="000000"/>
                </a:solidFill>
                <a:effectLst/>
                <a:uLnTx/>
                <a:uFillTx/>
                <a:latin typeface="Nunito Sans"/>
                <a:sym typeface="Nunito Sans"/>
              </a:rPr>
              <a:t>Career planning can feel </a:t>
            </a:r>
            <a:r>
              <a:rPr kumimoji="0" lang="en-US" sz="3200" b="0" i="0" u="none" strike="noStrike" kern="0" cap="none" spc="0" normalizeH="0" baseline="0" noProof="0" dirty="0">
                <a:ln>
                  <a:noFill/>
                </a:ln>
                <a:solidFill>
                  <a:srgbClr val="F2496F"/>
                </a:solidFill>
                <a:effectLst/>
                <a:uLnTx/>
                <a:uFillTx/>
                <a:latin typeface="Nunito Sans"/>
                <a:sym typeface="Nunito Sans"/>
              </a:rPr>
              <a:t>Scary. </a:t>
            </a:r>
            <a:endParaRPr kumimoji="0" lang="en-US" sz="2400" b="0" i="0" u="none" strike="noStrike" kern="0" cap="none" spc="0" normalizeH="0" baseline="0" noProof="0" dirty="0">
              <a:ln>
                <a:noFill/>
              </a:ln>
              <a:solidFill>
                <a:srgbClr val="F2496F"/>
              </a:solidFill>
              <a:effectLst/>
              <a:uLnTx/>
              <a:uFillTx/>
              <a:latin typeface="Nunito Sans"/>
              <a:sym typeface="Nunito Sans"/>
            </a:endParaRPr>
          </a:p>
        </p:txBody>
      </p:sp>
      <p:pic>
        <p:nvPicPr>
          <p:cNvPr id="3" name="Graphic 2" descr="Monthly calendar">
            <a:extLst>
              <a:ext uri="{FF2B5EF4-FFF2-40B4-BE49-F238E27FC236}">
                <a16:creationId xmlns:a16="http://schemas.microsoft.com/office/drawing/2014/main" id="{5A7CDEE2-EE69-4EF7-9E5A-4E44261BDA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9117" y="588487"/>
            <a:ext cx="914400" cy="914400"/>
          </a:xfrm>
          <a:prstGeom prst="rect">
            <a:avLst/>
          </a:prstGeom>
        </p:spPr>
      </p:pic>
      <p:pic>
        <p:nvPicPr>
          <p:cNvPr id="7" name="Graphic 6" descr="Route (Two Pins With A Path)">
            <a:extLst>
              <a:ext uri="{FF2B5EF4-FFF2-40B4-BE49-F238E27FC236}">
                <a16:creationId xmlns:a16="http://schemas.microsoft.com/office/drawing/2014/main" id="{E45E402E-F2C7-4972-B5F0-D9310F8E69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9117" y="1911377"/>
            <a:ext cx="914400" cy="914400"/>
          </a:xfrm>
          <a:prstGeom prst="rect">
            <a:avLst/>
          </a:prstGeom>
        </p:spPr>
      </p:pic>
      <p:pic>
        <p:nvPicPr>
          <p:cNvPr id="20" name="Graphic 19" descr="Blueprint">
            <a:extLst>
              <a:ext uri="{FF2B5EF4-FFF2-40B4-BE49-F238E27FC236}">
                <a16:creationId xmlns:a16="http://schemas.microsoft.com/office/drawing/2014/main" id="{ADE59C52-51D6-49CF-8234-CEB95541E5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39117" y="3463412"/>
            <a:ext cx="914400" cy="914400"/>
          </a:xfrm>
          <a:prstGeom prst="rect">
            <a:avLst/>
          </a:prstGeom>
        </p:spPr>
      </p:pic>
      <p:sp>
        <p:nvSpPr>
          <p:cNvPr id="22" name="Subtitle 2">
            <a:extLst>
              <a:ext uri="{FF2B5EF4-FFF2-40B4-BE49-F238E27FC236}">
                <a16:creationId xmlns:a16="http://schemas.microsoft.com/office/drawing/2014/main" id="{9875D792-232D-4F4B-9090-88E2C1AF0FD3}"/>
              </a:ext>
            </a:extLst>
          </p:cNvPr>
          <p:cNvSpPr txBox="1">
            <a:spLocks/>
          </p:cNvSpPr>
          <p:nvPr/>
        </p:nvSpPr>
        <p:spPr>
          <a:xfrm>
            <a:off x="97970" y="1179884"/>
            <a:ext cx="2346260"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6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to the introduction of new information.</a:t>
            </a:r>
          </a:p>
        </p:txBody>
      </p:sp>
    </p:spTree>
    <p:extLst>
      <p:ext uri="{BB962C8B-B14F-4D97-AF65-F5344CB8AC3E}">
        <p14:creationId xmlns:p14="http://schemas.microsoft.com/office/powerpoint/2010/main" val="3602850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61;p33">
            <a:extLst>
              <a:ext uri="{FF2B5EF4-FFF2-40B4-BE49-F238E27FC236}">
                <a16:creationId xmlns:a16="http://schemas.microsoft.com/office/drawing/2014/main" id="{03EF97A3-1D6D-424B-9C37-4D53196FEE71}"/>
              </a:ext>
            </a:extLst>
          </p:cNvPr>
          <p:cNvSpPr/>
          <p:nvPr/>
        </p:nvSpPr>
        <p:spPr>
          <a:xfrm>
            <a:off x="1304066" y="1581875"/>
            <a:ext cx="1192953" cy="1266894"/>
          </a:xfrm>
          <a:prstGeom prst="chevron">
            <a:avLst>
              <a:gd name="adj" fmla="val 29853"/>
            </a:avLst>
          </a:prstGeom>
          <a:solidFill>
            <a:schemeClr val="bg2">
              <a:lumMod val="60000"/>
              <a:lumOff val="40000"/>
              <a:alpha val="59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575E5F">
                  <a:lumMod val="40000"/>
                  <a:lumOff val="60000"/>
                </a:srgbClr>
              </a:solidFill>
              <a:effectLst/>
              <a:uLnTx/>
              <a:uFillTx/>
              <a:latin typeface="Nunito Sans"/>
              <a:ea typeface="Nunito Sans"/>
              <a:cs typeface="Nunito Sans"/>
              <a:sym typeface="Nunito Sans"/>
            </a:endParaRPr>
          </a:p>
        </p:txBody>
      </p:sp>
      <p:sp>
        <p:nvSpPr>
          <p:cNvPr id="8" name="Google Shape;361;p33">
            <a:extLst>
              <a:ext uri="{FF2B5EF4-FFF2-40B4-BE49-F238E27FC236}">
                <a16:creationId xmlns:a16="http://schemas.microsoft.com/office/drawing/2014/main" id="{84B21BF3-F4AC-4ECF-8E6D-734ACB0885A1}"/>
              </a:ext>
            </a:extLst>
          </p:cNvPr>
          <p:cNvSpPr/>
          <p:nvPr/>
        </p:nvSpPr>
        <p:spPr>
          <a:xfrm>
            <a:off x="1134814" y="1581875"/>
            <a:ext cx="1192953" cy="1266894"/>
          </a:xfrm>
          <a:prstGeom prst="chevron">
            <a:avLst>
              <a:gd name="adj" fmla="val 29853"/>
            </a:avLst>
          </a:prstGeom>
          <a:solidFill>
            <a:schemeClr val="bg2">
              <a:lumMod val="40000"/>
              <a:lumOff val="60000"/>
              <a:alpha val="59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575E5F">
                  <a:lumMod val="40000"/>
                  <a:lumOff val="60000"/>
                </a:srgbClr>
              </a:solidFill>
              <a:effectLst/>
              <a:uLnTx/>
              <a:uFillTx/>
              <a:latin typeface="Nunito Sans"/>
              <a:ea typeface="Nunito Sans"/>
              <a:cs typeface="Nunito Sans"/>
              <a:sym typeface="Nunito Sans"/>
            </a:endParaRPr>
          </a:p>
        </p:txBody>
      </p:sp>
      <p:pic>
        <p:nvPicPr>
          <p:cNvPr id="15" name="Picture 14" descr="Adhesive notes on glass wall">
            <a:extLst>
              <a:ext uri="{FF2B5EF4-FFF2-40B4-BE49-F238E27FC236}">
                <a16:creationId xmlns:a16="http://schemas.microsoft.com/office/drawing/2014/main" id="{43ADA1F6-1DEB-432F-B40D-B5034E753937}"/>
              </a:ext>
            </a:extLst>
          </p:cNvPr>
          <p:cNvPicPr>
            <a:picLocks noChangeAspect="1"/>
          </p:cNvPicPr>
          <p:nvPr/>
        </p:nvPicPr>
        <p:blipFill rotWithShape="1">
          <a:blip r:embed="rId2"/>
          <a:srcRect l="8943" r="5224"/>
          <a:stretch/>
        </p:blipFill>
        <p:spPr>
          <a:xfrm>
            <a:off x="2580511" y="0"/>
            <a:ext cx="6623873" cy="5152708"/>
          </a:xfrm>
          <a:prstGeom prst="rect">
            <a:avLst/>
          </a:prstGeom>
        </p:spPr>
      </p:pic>
      <p:sp>
        <p:nvSpPr>
          <p:cNvPr id="4" name="Slide Number Placeholder 3">
            <a:extLst>
              <a:ext uri="{FF2B5EF4-FFF2-40B4-BE49-F238E27FC236}">
                <a16:creationId xmlns:a16="http://schemas.microsoft.com/office/drawing/2014/main" id="{CD085985-A263-428B-B3AB-2C8A23EAA52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 sz="1000" b="0" i="0" u="none" strike="noStrike" kern="0" cap="none" spc="0" normalizeH="0" baseline="0" noProof="0">
              <a:ln>
                <a:noFill/>
              </a:ln>
              <a:solidFill>
                <a:srgbClr val="CCCCCC"/>
              </a:solidFill>
              <a:effectLst/>
              <a:uLnTx/>
              <a:uFillTx/>
              <a:latin typeface="Nunito Sans"/>
              <a:sym typeface="Nunito Sans"/>
            </a:endParaRPr>
          </a:p>
        </p:txBody>
      </p:sp>
      <p:sp>
        <p:nvSpPr>
          <p:cNvPr id="13" name="Subtitle 2">
            <a:extLst>
              <a:ext uri="{FF2B5EF4-FFF2-40B4-BE49-F238E27FC236}">
                <a16:creationId xmlns:a16="http://schemas.microsoft.com/office/drawing/2014/main" id="{BD9EFCF9-5FC2-423F-BA41-672E32259869}"/>
              </a:ext>
            </a:extLst>
          </p:cNvPr>
          <p:cNvSpPr txBox="1">
            <a:spLocks/>
          </p:cNvSpPr>
          <p:nvPr/>
        </p:nvSpPr>
        <p:spPr>
          <a:xfrm>
            <a:off x="322591" y="3358447"/>
            <a:ext cx="2047401" cy="10196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r>
              <a:rPr kumimoji="0" lang="en-US" sz="2000" b="0" i="1" u="none" strike="noStrike" kern="0" cap="none" spc="0" normalizeH="0" baseline="0" noProof="0" dirty="0">
                <a:ln>
                  <a:noFill/>
                </a:ln>
                <a:solidFill>
                  <a:schemeClr val="bg2">
                    <a:lumMod val="20000"/>
                    <a:lumOff val="80000"/>
                  </a:schemeClr>
                </a:solidFill>
                <a:effectLst/>
                <a:uLnTx/>
                <a:uFillTx/>
                <a:latin typeface="Georgia" panose="02040502050405020303" pitchFamily="18" charset="0"/>
                <a:cs typeface="Times New Roman" panose="02020603050405020304" pitchFamily="18" charset="0"/>
                <a:sym typeface="Nunito Sans"/>
              </a:rPr>
              <a:t>Accessible</a:t>
            </a:r>
          </a:p>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r>
              <a:rPr kumimoji="0" lang="en-US" sz="2000" b="0" i="1" u="none" strike="noStrike" kern="0" cap="none" spc="0" normalizeH="0" baseline="0" noProof="0" dirty="0">
                <a:ln>
                  <a:noFill/>
                </a:ln>
                <a:solidFill>
                  <a:schemeClr val="bg2">
                    <a:lumMod val="20000"/>
                    <a:lumOff val="80000"/>
                  </a:schemeClr>
                </a:solidFill>
                <a:effectLst/>
                <a:uLnTx/>
                <a:uFillTx/>
                <a:latin typeface="Georgia" panose="02040502050405020303" pitchFamily="18" charset="0"/>
                <a:cs typeface="Times New Roman" panose="02020603050405020304" pitchFamily="18" charset="0"/>
                <a:sym typeface="Nunito Sans"/>
              </a:rPr>
              <a:t>Digestible </a:t>
            </a:r>
          </a:p>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endParaRPr kumimoji="0" lang="en-US" sz="16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endParaRPr>
          </a:p>
        </p:txBody>
      </p:sp>
      <p:sp>
        <p:nvSpPr>
          <p:cNvPr id="2" name="Google Shape;364;p33">
            <a:extLst>
              <a:ext uri="{FF2B5EF4-FFF2-40B4-BE49-F238E27FC236}">
                <a16:creationId xmlns:a16="http://schemas.microsoft.com/office/drawing/2014/main" id="{0D36D003-8E6F-4059-93EE-FDB475A34231}"/>
              </a:ext>
            </a:extLst>
          </p:cNvPr>
          <p:cNvSpPr/>
          <p:nvPr/>
        </p:nvSpPr>
        <p:spPr>
          <a:xfrm>
            <a:off x="195842" y="1571365"/>
            <a:ext cx="1957697" cy="1277404"/>
          </a:xfrm>
          <a:prstGeom prst="chevron">
            <a:avLst>
              <a:gd name="adj" fmla="val 29853"/>
            </a:avLst>
          </a:prstGeom>
          <a:solidFill>
            <a:srgbClr val="FFAE1D"/>
          </a:soli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Nunito Sans"/>
                <a:ea typeface="Nunito Sans"/>
                <a:cs typeface="Nunito Sans"/>
                <a:sym typeface="Nunito Sans"/>
              </a:rPr>
              <a:t>Introduce</a:t>
            </a:r>
            <a:endParaRPr kumimoji="0" sz="1200" b="1"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p:txBody>
      </p:sp>
      <p:sp>
        <p:nvSpPr>
          <p:cNvPr id="6" name="Subtitle 2">
            <a:extLst>
              <a:ext uri="{FF2B5EF4-FFF2-40B4-BE49-F238E27FC236}">
                <a16:creationId xmlns:a16="http://schemas.microsoft.com/office/drawing/2014/main" id="{390A7BF9-3000-40AF-9A94-B7F32BDE2208}"/>
              </a:ext>
            </a:extLst>
          </p:cNvPr>
          <p:cNvSpPr txBox="1">
            <a:spLocks/>
          </p:cNvSpPr>
          <p:nvPr/>
        </p:nvSpPr>
        <p:spPr>
          <a:xfrm>
            <a:off x="106138" y="2993072"/>
            <a:ext cx="2047401" cy="10196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7160" marR="0" lvl="0" indent="0" algn="l" defTabSz="914400" rtl="0" eaLnBrk="1" fontAlgn="auto" latinLnBrk="0" hangingPunct="1">
              <a:lnSpc>
                <a:spcPct val="115000"/>
              </a:lnSpc>
              <a:spcBef>
                <a:spcPts val="600"/>
              </a:spcBef>
              <a:spcAft>
                <a:spcPts val="0"/>
              </a:spcAft>
              <a:buClr>
                <a:srgbClr val="CCCCCC"/>
              </a:buClr>
              <a:buSzPts val="1400"/>
              <a:buNone/>
              <a:tabLst/>
              <a:defRPr/>
            </a:pPr>
            <a:r>
              <a:rPr lang="en-US" sz="2000" i="1" dirty="0">
                <a:solidFill>
                  <a:schemeClr val="bg2">
                    <a:lumMod val="20000"/>
                    <a:lumOff val="80000"/>
                  </a:schemeClr>
                </a:solidFill>
                <a:latin typeface="Georgia" panose="02040502050405020303" pitchFamily="18" charset="0"/>
                <a:cs typeface="Times New Roman" panose="02020603050405020304" pitchFamily="18" charset="0"/>
              </a:rPr>
              <a:t>Must be </a:t>
            </a:r>
            <a:r>
              <a:rPr kumimoji="0" lang="en-US" sz="2000" b="0" i="1" u="none" strike="noStrike" kern="0" cap="none" spc="0" normalizeH="0" baseline="0" noProof="0" dirty="0">
                <a:ln>
                  <a:noFill/>
                </a:ln>
                <a:solidFill>
                  <a:schemeClr val="bg2">
                    <a:lumMod val="20000"/>
                    <a:lumOff val="80000"/>
                  </a:schemeClr>
                </a:solidFill>
                <a:effectLst/>
                <a:uLnTx/>
                <a:uFillTx/>
                <a:latin typeface="Georgia" panose="02040502050405020303" pitchFamily="18" charset="0"/>
                <a:cs typeface="Times New Roman" panose="02020603050405020304" pitchFamily="18" charset="0"/>
                <a:sym typeface="Nunito Sans"/>
              </a:rPr>
              <a:t> </a:t>
            </a:r>
          </a:p>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endParaRPr kumimoji="0" lang="en-US" sz="16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endParaRPr>
          </a:p>
        </p:txBody>
      </p:sp>
      <p:sp>
        <p:nvSpPr>
          <p:cNvPr id="17" name="Google Shape;182;p24">
            <a:extLst>
              <a:ext uri="{FF2B5EF4-FFF2-40B4-BE49-F238E27FC236}">
                <a16:creationId xmlns:a16="http://schemas.microsoft.com/office/drawing/2014/main" id="{821237E3-5393-4B53-A806-B8E506F6F80B}"/>
              </a:ext>
            </a:extLst>
          </p:cNvPr>
          <p:cNvSpPr txBox="1">
            <a:spLocks noGrp="1"/>
          </p:cNvSpPr>
          <p:nvPr>
            <p:ph type="title"/>
          </p:nvPr>
        </p:nvSpPr>
        <p:spPr>
          <a:xfrm>
            <a:off x="106138" y="765388"/>
            <a:ext cx="2332050" cy="13057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solidFill>
                  <a:schemeClr val="bg1"/>
                </a:solidFill>
              </a:rPr>
              <a:t>How to:</a:t>
            </a:r>
            <a:endParaRPr sz="2800" dirty="0">
              <a:solidFill>
                <a:schemeClr val="bg2"/>
              </a:solidFill>
            </a:endParaRPr>
          </a:p>
        </p:txBody>
      </p:sp>
    </p:spTree>
    <p:extLst>
      <p:ext uri="{BB962C8B-B14F-4D97-AF65-F5344CB8AC3E}">
        <p14:creationId xmlns:p14="http://schemas.microsoft.com/office/powerpoint/2010/main" val="3260417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35"/>
        <p:cNvGrpSpPr/>
        <p:nvPr/>
      </p:nvGrpSpPr>
      <p:grpSpPr>
        <a:xfrm>
          <a:off x="0" y="0"/>
          <a:ext cx="0" cy="0"/>
          <a:chOff x="0" y="0"/>
          <a:chExt cx="0" cy="0"/>
        </a:xfrm>
      </p:grpSpPr>
      <p:sp>
        <p:nvSpPr>
          <p:cNvPr id="136" name="Google Shape;136;p20"/>
          <p:cNvSpPr txBox="1">
            <a:spLocks noGrp="1"/>
          </p:cNvSpPr>
          <p:nvPr>
            <p:ph type="ctrTitle"/>
          </p:nvPr>
        </p:nvSpPr>
        <p:spPr>
          <a:xfrm>
            <a:off x="205338" y="724617"/>
            <a:ext cx="2661557" cy="1929434"/>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800" dirty="0"/>
              <a:t>20x20</a:t>
            </a:r>
            <a:endParaRPr sz="4800" dirty="0"/>
          </a:p>
        </p:txBody>
      </p:sp>
      <p:sp>
        <p:nvSpPr>
          <p:cNvPr id="138" name="Google Shape;138;p2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000" b="0" i="0" u="none" strike="noStrike" kern="0" cap="none" spc="0" normalizeH="0" baseline="0" noProof="0">
              <a:ln>
                <a:noFill/>
              </a:ln>
              <a:solidFill>
                <a:srgbClr val="FFFFFF"/>
              </a:solidFill>
              <a:effectLst/>
              <a:uLnTx/>
              <a:uFillTx/>
              <a:latin typeface="Nunito Sans"/>
              <a:sym typeface="Nunito Sans"/>
            </a:endParaRPr>
          </a:p>
        </p:txBody>
      </p:sp>
      <p:pic>
        <p:nvPicPr>
          <p:cNvPr id="26" name="Graphic 25">
            <a:extLst>
              <a:ext uri="{FF2B5EF4-FFF2-40B4-BE49-F238E27FC236}">
                <a16:creationId xmlns:a16="http://schemas.microsoft.com/office/drawing/2014/main" id="{7BCC36D2-6759-4A97-8619-5AAAF8CA33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338" y="375113"/>
            <a:ext cx="1965968" cy="349504"/>
          </a:xfrm>
          <a:prstGeom prst="rect">
            <a:avLst/>
          </a:prstGeom>
        </p:spPr>
      </p:pic>
      <p:sp>
        <p:nvSpPr>
          <p:cNvPr id="3" name="Subtitle 2">
            <a:extLst>
              <a:ext uri="{FF2B5EF4-FFF2-40B4-BE49-F238E27FC236}">
                <a16:creationId xmlns:a16="http://schemas.microsoft.com/office/drawing/2014/main" id="{57F90643-102A-4642-A2D3-FC2739814C0F}"/>
              </a:ext>
            </a:extLst>
          </p:cNvPr>
          <p:cNvSpPr txBox="1">
            <a:spLocks/>
          </p:cNvSpPr>
          <p:nvPr/>
        </p:nvSpPr>
        <p:spPr>
          <a:xfrm>
            <a:off x="428175" y="1376603"/>
            <a:ext cx="2047401" cy="10196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r>
              <a:rPr kumimoji="0" lang="en-US" sz="18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20 slides</a:t>
            </a:r>
          </a:p>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r>
              <a:rPr kumimoji="0" lang="en-US" sz="18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20 seconds</a:t>
            </a:r>
          </a:p>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endParaRPr kumimoji="0" lang="en-US" sz="16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2751-09AC-40C5-B533-3E445A34C2DE}"/>
              </a:ext>
            </a:extLst>
          </p:cNvPr>
          <p:cNvSpPr>
            <a:spLocks noGrp="1"/>
          </p:cNvSpPr>
          <p:nvPr>
            <p:ph type="title"/>
          </p:nvPr>
        </p:nvSpPr>
        <p:spPr/>
        <p:txBody>
          <a:bodyPr/>
          <a:lstStyle/>
          <a:p>
            <a:r>
              <a:rPr lang="en-US" dirty="0"/>
              <a:t>Keep it </a:t>
            </a:r>
            <a:r>
              <a:rPr lang="en-US" sz="3200" dirty="0"/>
              <a:t>Simple</a:t>
            </a:r>
            <a:endParaRPr lang="en-US" dirty="0"/>
          </a:p>
        </p:txBody>
      </p:sp>
      <p:sp>
        <p:nvSpPr>
          <p:cNvPr id="3" name="Slide Number Placeholder 2">
            <a:extLst>
              <a:ext uri="{FF2B5EF4-FFF2-40B4-BE49-F238E27FC236}">
                <a16:creationId xmlns:a16="http://schemas.microsoft.com/office/drawing/2014/main" id="{5E1EDF92-8D62-4CBF-BDED-613CFD5F0EB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6" name="Subtitle 2">
            <a:extLst>
              <a:ext uri="{FF2B5EF4-FFF2-40B4-BE49-F238E27FC236}">
                <a16:creationId xmlns:a16="http://schemas.microsoft.com/office/drawing/2014/main" id="{CEFA8A19-57FC-4776-B05C-B62D292B2EAE}"/>
              </a:ext>
            </a:extLst>
          </p:cNvPr>
          <p:cNvSpPr txBox="1">
            <a:spLocks/>
          </p:cNvSpPr>
          <p:nvPr/>
        </p:nvSpPr>
        <p:spPr>
          <a:xfrm>
            <a:off x="598890" y="1739242"/>
            <a:ext cx="3181475"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0" marR="0" lvl="0" indent="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400" b="0" i="1" u="none" strike="noStrike" kern="0" cap="none" spc="0" normalizeH="0" baseline="0" noProof="0" dirty="0">
                <a:ln>
                  <a:noFill/>
                </a:ln>
                <a:solidFill>
                  <a:srgbClr val="FFFFFF">
                    <a:lumMod val="65000"/>
                  </a:srgbClr>
                </a:solidFill>
                <a:effectLst/>
                <a:uLnTx/>
                <a:uFillTx/>
                <a:latin typeface="Georgia" panose="02040502050405020303" pitchFamily="18" charset="0"/>
                <a:cs typeface="Times New Roman" panose="02020603050405020304" pitchFamily="18" charset="0"/>
                <a:sym typeface="Nunito Sans"/>
              </a:rPr>
              <a:t>Little to no text</a:t>
            </a:r>
          </a:p>
        </p:txBody>
      </p:sp>
    </p:spTree>
    <p:extLst>
      <p:ext uri="{BB962C8B-B14F-4D97-AF65-F5344CB8AC3E}">
        <p14:creationId xmlns:p14="http://schemas.microsoft.com/office/powerpoint/2010/main" val="365925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2751-09AC-40C5-B533-3E445A34C2DE}"/>
              </a:ext>
            </a:extLst>
          </p:cNvPr>
          <p:cNvSpPr>
            <a:spLocks noGrp="1"/>
          </p:cNvSpPr>
          <p:nvPr>
            <p:ph type="title"/>
          </p:nvPr>
        </p:nvSpPr>
        <p:spPr/>
        <p:txBody>
          <a:bodyPr/>
          <a:lstStyle/>
          <a:p>
            <a:r>
              <a:rPr lang="en-US" dirty="0"/>
              <a:t>Keep it </a:t>
            </a:r>
            <a:r>
              <a:rPr lang="en-US" sz="3200" dirty="0"/>
              <a:t>Visual</a:t>
            </a:r>
            <a:endParaRPr lang="en-US" dirty="0"/>
          </a:p>
        </p:txBody>
      </p:sp>
      <p:sp>
        <p:nvSpPr>
          <p:cNvPr id="3" name="Slide Number Placeholder 2">
            <a:extLst>
              <a:ext uri="{FF2B5EF4-FFF2-40B4-BE49-F238E27FC236}">
                <a16:creationId xmlns:a16="http://schemas.microsoft.com/office/drawing/2014/main" id="{5E1EDF92-8D62-4CBF-BDED-613CFD5F0EB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6" name="Subtitle 2">
            <a:extLst>
              <a:ext uri="{FF2B5EF4-FFF2-40B4-BE49-F238E27FC236}">
                <a16:creationId xmlns:a16="http://schemas.microsoft.com/office/drawing/2014/main" id="{4D26E1F5-0D88-4484-B7E6-20E533BDD87F}"/>
              </a:ext>
            </a:extLst>
          </p:cNvPr>
          <p:cNvSpPr txBox="1">
            <a:spLocks/>
          </p:cNvSpPr>
          <p:nvPr/>
        </p:nvSpPr>
        <p:spPr>
          <a:xfrm>
            <a:off x="598891" y="1739242"/>
            <a:ext cx="2046300"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0" marR="0" lvl="0" indent="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400" b="0" i="1" u="none" strike="noStrike" kern="0" cap="none" spc="0" normalizeH="0" baseline="0" noProof="0" dirty="0">
                <a:ln>
                  <a:noFill/>
                </a:ln>
                <a:solidFill>
                  <a:srgbClr val="FFFFFF">
                    <a:lumMod val="65000"/>
                  </a:srgbClr>
                </a:solidFill>
                <a:effectLst/>
                <a:uLnTx/>
                <a:uFillTx/>
                <a:latin typeface="Georgia" panose="02040502050405020303" pitchFamily="18" charset="0"/>
                <a:cs typeface="Times New Roman" panose="02020603050405020304" pitchFamily="18" charset="0"/>
                <a:sym typeface="Nunito Sans"/>
              </a:rPr>
              <a:t>Use metaphors and relationships</a:t>
            </a:r>
          </a:p>
        </p:txBody>
      </p:sp>
    </p:spTree>
    <p:extLst>
      <p:ext uri="{BB962C8B-B14F-4D97-AF65-F5344CB8AC3E}">
        <p14:creationId xmlns:p14="http://schemas.microsoft.com/office/powerpoint/2010/main" val="3328887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EB090C-0695-458C-9348-0805A5DD798B}"/>
              </a:ext>
            </a:extLst>
          </p:cNvPr>
          <p:cNvSpPr/>
          <p:nvPr/>
        </p:nvSpPr>
        <p:spPr>
          <a:xfrm>
            <a:off x="2588077" y="0"/>
            <a:ext cx="6555923" cy="51435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E39189AE-D247-434C-B4E9-00A0898A764D}"/>
              </a:ext>
            </a:extLst>
          </p:cNvPr>
          <p:cNvSpPr>
            <a:spLocks noGrp="1"/>
          </p:cNvSpPr>
          <p:nvPr>
            <p:ph type="title"/>
          </p:nvPr>
        </p:nvSpPr>
        <p:spPr>
          <a:xfrm>
            <a:off x="145001" y="230831"/>
            <a:ext cx="2568963" cy="1343107"/>
          </a:xfrm>
        </p:spPr>
        <p:txBody>
          <a:bodyPr/>
          <a:lstStyle/>
          <a:p>
            <a:r>
              <a:rPr lang="en-US" sz="3600" dirty="0"/>
              <a:t>Presenting</a:t>
            </a:r>
            <a:br>
              <a:rPr lang="en-US" sz="3600" dirty="0"/>
            </a:br>
            <a:r>
              <a:rPr lang="en-US" sz="3600" dirty="0"/>
              <a:t>Research with PK</a:t>
            </a:r>
          </a:p>
        </p:txBody>
      </p:sp>
      <p:sp>
        <p:nvSpPr>
          <p:cNvPr id="4" name="Slide Number Placeholder 3">
            <a:extLst>
              <a:ext uri="{FF2B5EF4-FFF2-40B4-BE49-F238E27FC236}">
                <a16:creationId xmlns:a16="http://schemas.microsoft.com/office/drawing/2014/main" id="{8EDC922C-4151-467C-AF7A-D6955ED9D01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 sz="1000" b="0" i="0" u="none" strike="noStrike" kern="0" cap="none" spc="0" normalizeH="0" baseline="0" noProof="0">
              <a:ln>
                <a:noFill/>
              </a:ln>
              <a:solidFill>
                <a:srgbClr val="CCCCCC"/>
              </a:solidFill>
              <a:effectLst/>
              <a:uLnTx/>
              <a:uFillTx/>
              <a:latin typeface="Nunito Sans"/>
              <a:sym typeface="Nunito Sans"/>
            </a:endParaRPr>
          </a:p>
        </p:txBody>
      </p:sp>
      <p:pic>
        <p:nvPicPr>
          <p:cNvPr id="7" name="Picture 6" descr="Text&#10;&#10;Description automatically generated">
            <a:extLst>
              <a:ext uri="{FF2B5EF4-FFF2-40B4-BE49-F238E27FC236}">
                <a16:creationId xmlns:a16="http://schemas.microsoft.com/office/drawing/2014/main" id="{C4C44A9F-8628-4148-9E89-41EC42D031AC}"/>
              </a:ext>
            </a:extLst>
          </p:cNvPr>
          <p:cNvPicPr>
            <a:picLocks noChangeAspect="1"/>
          </p:cNvPicPr>
          <p:nvPr/>
        </p:nvPicPr>
        <p:blipFill rotWithShape="1">
          <a:blip r:embed="rId3"/>
          <a:srcRect t="1088"/>
          <a:stretch/>
        </p:blipFill>
        <p:spPr>
          <a:xfrm>
            <a:off x="2839851" y="945135"/>
            <a:ext cx="6052371" cy="3888121"/>
          </a:xfrm>
          <a:prstGeom prst="rect">
            <a:avLst/>
          </a:prstGeom>
        </p:spPr>
      </p:pic>
      <p:sp>
        <p:nvSpPr>
          <p:cNvPr id="11" name="Rectangle 10">
            <a:extLst>
              <a:ext uri="{FF2B5EF4-FFF2-40B4-BE49-F238E27FC236}">
                <a16:creationId xmlns:a16="http://schemas.microsoft.com/office/drawing/2014/main" id="{441A318D-2F4B-44AF-8746-9E6168855D3B}"/>
              </a:ext>
            </a:extLst>
          </p:cNvPr>
          <p:cNvSpPr/>
          <p:nvPr/>
        </p:nvSpPr>
        <p:spPr>
          <a:xfrm>
            <a:off x="3163659" y="428543"/>
            <a:ext cx="5404757" cy="355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“Implications of neural devices on upper limb prosthesis”</a:t>
            </a:r>
          </a:p>
        </p:txBody>
      </p:sp>
      <p:sp>
        <p:nvSpPr>
          <p:cNvPr id="13" name="Subtitle 2">
            <a:extLst>
              <a:ext uri="{FF2B5EF4-FFF2-40B4-BE49-F238E27FC236}">
                <a16:creationId xmlns:a16="http://schemas.microsoft.com/office/drawing/2014/main" id="{E7FCF87B-C074-4138-938E-EFE9FF3A7754}"/>
              </a:ext>
            </a:extLst>
          </p:cNvPr>
          <p:cNvSpPr txBox="1">
            <a:spLocks/>
          </p:cNvSpPr>
          <p:nvPr/>
        </p:nvSpPr>
        <p:spPr>
          <a:xfrm>
            <a:off x="478834" y="1786950"/>
            <a:ext cx="2046300"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0" marR="0" lvl="0" indent="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400" b="0" i="1" u="none" strike="noStrike" kern="0" cap="none" spc="0" normalizeH="0" baseline="0" noProof="0" dirty="0">
                <a:ln>
                  <a:noFill/>
                </a:ln>
                <a:solidFill>
                  <a:srgbClr val="E7E4DD"/>
                </a:solidFill>
                <a:effectLst/>
                <a:uLnTx/>
                <a:uFillTx/>
                <a:latin typeface="Georgia" panose="02040502050405020303" pitchFamily="18" charset="0"/>
                <a:cs typeface="Times New Roman" panose="02020603050405020304" pitchFamily="18" charset="0"/>
                <a:sym typeface="Nunito Sans"/>
              </a:rPr>
              <a:t>15 Pages in 20 slides?</a:t>
            </a:r>
          </a:p>
        </p:txBody>
      </p:sp>
    </p:spTree>
    <p:extLst>
      <p:ext uri="{BB962C8B-B14F-4D97-AF65-F5344CB8AC3E}">
        <p14:creationId xmlns:p14="http://schemas.microsoft.com/office/powerpoint/2010/main" val="3051157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0B924B97-67C3-4099-9214-7C2E605F69E7}"/>
              </a:ext>
            </a:extLst>
          </p:cNvPr>
          <p:cNvSpPr/>
          <p:nvPr/>
        </p:nvSpPr>
        <p:spPr>
          <a:xfrm>
            <a:off x="6536698" y="4419292"/>
            <a:ext cx="725911" cy="661117"/>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Oval 28">
            <a:extLst>
              <a:ext uri="{FF2B5EF4-FFF2-40B4-BE49-F238E27FC236}">
                <a16:creationId xmlns:a16="http://schemas.microsoft.com/office/drawing/2014/main" id="{A7B88548-3690-4B83-B39A-EB5160DE33D6}"/>
              </a:ext>
            </a:extLst>
          </p:cNvPr>
          <p:cNvSpPr/>
          <p:nvPr/>
        </p:nvSpPr>
        <p:spPr>
          <a:xfrm>
            <a:off x="4043945" y="3895383"/>
            <a:ext cx="725911" cy="661117"/>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Oval 26">
            <a:extLst>
              <a:ext uri="{FF2B5EF4-FFF2-40B4-BE49-F238E27FC236}">
                <a16:creationId xmlns:a16="http://schemas.microsoft.com/office/drawing/2014/main" id="{6D170700-3275-4B68-9734-B5A77D180442}"/>
              </a:ext>
            </a:extLst>
          </p:cNvPr>
          <p:cNvSpPr/>
          <p:nvPr/>
        </p:nvSpPr>
        <p:spPr>
          <a:xfrm>
            <a:off x="3116390" y="-145812"/>
            <a:ext cx="971009" cy="88433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Oval 22">
            <a:extLst>
              <a:ext uri="{FF2B5EF4-FFF2-40B4-BE49-F238E27FC236}">
                <a16:creationId xmlns:a16="http://schemas.microsoft.com/office/drawing/2014/main" id="{A4B76732-96E2-4912-ABB0-3DE919EB1021}"/>
              </a:ext>
            </a:extLst>
          </p:cNvPr>
          <p:cNvSpPr/>
          <p:nvPr/>
        </p:nvSpPr>
        <p:spPr>
          <a:xfrm>
            <a:off x="8240442" y="521701"/>
            <a:ext cx="491435" cy="447570"/>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Oval 20">
            <a:extLst>
              <a:ext uri="{FF2B5EF4-FFF2-40B4-BE49-F238E27FC236}">
                <a16:creationId xmlns:a16="http://schemas.microsoft.com/office/drawing/2014/main" id="{AD57CB0B-3DF1-4F0C-8FD8-B3D9039681B9}"/>
              </a:ext>
            </a:extLst>
          </p:cNvPr>
          <p:cNvSpPr/>
          <p:nvPr/>
        </p:nvSpPr>
        <p:spPr>
          <a:xfrm>
            <a:off x="7807885" y="80490"/>
            <a:ext cx="725911" cy="661117"/>
          </a:xfrm>
          <a:prstGeom prst="ellipse">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Oval 18">
            <a:extLst>
              <a:ext uri="{FF2B5EF4-FFF2-40B4-BE49-F238E27FC236}">
                <a16:creationId xmlns:a16="http://schemas.microsoft.com/office/drawing/2014/main" id="{EF41B384-208E-4BA4-977F-A2AFE1C3EEE6}"/>
              </a:ext>
            </a:extLst>
          </p:cNvPr>
          <p:cNvSpPr/>
          <p:nvPr/>
        </p:nvSpPr>
        <p:spPr>
          <a:xfrm>
            <a:off x="2808594" y="308154"/>
            <a:ext cx="725911" cy="661117"/>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AC45894A-45CE-46EB-B2B3-BE8DE8677D8C}"/>
              </a:ext>
            </a:extLst>
          </p:cNvPr>
          <p:cNvSpPr>
            <a:spLocks noGrp="1"/>
          </p:cNvSpPr>
          <p:nvPr>
            <p:ph type="title"/>
          </p:nvPr>
        </p:nvSpPr>
        <p:spPr>
          <a:xfrm>
            <a:off x="214285" y="738526"/>
            <a:ext cx="2192554" cy="3981000"/>
          </a:xfrm>
        </p:spPr>
        <p:txBody>
          <a:bodyPr/>
          <a:lstStyle/>
          <a:p>
            <a:r>
              <a:rPr lang="en-US" sz="3600" dirty="0"/>
              <a:t>Success!</a:t>
            </a:r>
          </a:p>
        </p:txBody>
      </p:sp>
      <p:sp>
        <p:nvSpPr>
          <p:cNvPr id="4" name="Slide Number Placeholder 3">
            <a:extLst>
              <a:ext uri="{FF2B5EF4-FFF2-40B4-BE49-F238E27FC236}">
                <a16:creationId xmlns:a16="http://schemas.microsoft.com/office/drawing/2014/main" id="{48A2CE80-8EBE-4FCB-90B3-17AC0DB6F90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 sz="1000" b="0" i="0" u="none" strike="noStrike" kern="0" cap="none" spc="0" normalizeH="0" baseline="0" noProof="0">
              <a:ln>
                <a:noFill/>
              </a:ln>
              <a:solidFill>
                <a:srgbClr val="CCCCCC"/>
              </a:solidFill>
              <a:effectLst/>
              <a:uLnTx/>
              <a:uFillTx/>
              <a:latin typeface="Nunito Sans"/>
              <a:sym typeface="Nunito Sans"/>
            </a:endParaRPr>
          </a:p>
        </p:txBody>
      </p:sp>
      <p:sp>
        <p:nvSpPr>
          <p:cNvPr id="7" name="Oval 6">
            <a:extLst>
              <a:ext uri="{FF2B5EF4-FFF2-40B4-BE49-F238E27FC236}">
                <a16:creationId xmlns:a16="http://schemas.microsoft.com/office/drawing/2014/main" id="{7163CCDD-2307-4DD3-918B-0F3A2C0704E9}"/>
              </a:ext>
            </a:extLst>
          </p:cNvPr>
          <p:cNvSpPr/>
          <p:nvPr/>
        </p:nvSpPr>
        <p:spPr>
          <a:xfrm>
            <a:off x="5921034" y="308154"/>
            <a:ext cx="2659163" cy="2382447"/>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Oval 8">
            <a:extLst>
              <a:ext uri="{FF2B5EF4-FFF2-40B4-BE49-F238E27FC236}">
                <a16:creationId xmlns:a16="http://schemas.microsoft.com/office/drawing/2014/main" id="{C452B684-2983-419F-9906-4892275C6E6C}"/>
              </a:ext>
            </a:extLst>
          </p:cNvPr>
          <p:cNvSpPr/>
          <p:nvPr/>
        </p:nvSpPr>
        <p:spPr>
          <a:xfrm>
            <a:off x="3006661" y="308154"/>
            <a:ext cx="2762693" cy="2456567"/>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Oval 10">
            <a:extLst>
              <a:ext uri="{FF2B5EF4-FFF2-40B4-BE49-F238E27FC236}">
                <a16:creationId xmlns:a16="http://schemas.microsoft.com/office/drawing/2014/main" id="{2B88E2EF-4691-4CCA-8B77-6510E67C4F8A}"/>
              </a:ext>
            </a:extLst>
          </p:cNvPr>
          <p:cNvSpPr/>
          <p:nvPr/>
        </p:nvSpPr>
        <p:spPr>
          <a:xfrm>
            <a:off x="4393039" y="2536364"/>
            <a:ext cx="2759578" cy="2607135"/>
          </a:xfrm>
          <a:prstGeom prst="ellipse">
            <a:avLst/>
          </a:prstGeom>
          <a:solidFill>
            <a:srgbClr val="F249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3" name="Graphic 12" descr="Mitochondria">
            <a:extLst>
              <a:ext uri="{FF2B5EF4-FFF2-40B4-BE49-F238E27FC236}">
                <a16:creationId xmlns:a16="http://schemas.microsoft.com/office/drawing/2014/main" id="{C19C9B5B-35F4-4AB2-B3B9-8EF018EE28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39144" y="448789"/>
            <a:ext cx="2051700" cy="2051700"/>
          </a:xfrm>
          <a:prstGeom prst="rect">
            <a:avLst/>
          </a:prstGeom>
        </p:spPr>
      </p:pic>
      <p:pic>
        <p:nvPicPr>
          <p:cNvPr id="15" name="Graphic 14" descr="Rat">
            <a:extLst>
              <a:ext uri="{FF2B5EF4-FFF2-40B4-BE49-F238E27FC236}">
                <a16:creationId xmlns:a16="http://schemas.microsoft.com/office/drawing/2014/main" id="{CB1BA201-288F-4C2B-9984-70403EE7BF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256223" y="513942"/>
            <a:ext cx="1942384" cy="1942384"/>
          </a:xfrm>
          <a:prstGeom prst="rect">
            <a:avLst/>
          </a:prstGeom>
        </p:spPr>
      </p:pic>
      <p:pic>
        <p:nvPicPr>
          <p:cNvPr id="17" name="Graphic 16" descr="Chili Pepper">
            <a:extLst>
              <a:ext uri="{FF2B5EF4-FFF2-40B4-BE49-F238E27FC236}">
                <a16:creationId xmlns:a16="http://schemas.microsoft.com/office/drawing/2014/main" id="{4E0612C8-85BA-4EB3-84DC-700F95D85F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83717" y="2917153"/>
            <a:ext cx="1725259" cy="1725259"/>
          </a:xfrm>
          <a:prstGeom prst="rect">
            <a:avLst/>
          </a:prstGeom>
        </p:spPr>
      </p:pic>
      <p:sp>
        <p:nvSpPr>
          <p:cNvPr id="31" name="Subtitle 2">
            <a:extLst>
              <a:ext uri="{FF2B5EF4-FFF2-40B4-BE49-F238E27FC236}">
                <a16:creationId xmlns:a16="http://schemas.microsoft.com/office/drawing/2014/main" id="{01C8C5C0-6796-4B55-8C76-B27F15626E19}"/>
              </a:ext>
            </a:extLst>
          </p:cNvPr>
          <p:cNvSpPr txBox="1">
            <a:spLocks/>
          </p:cNvSpPr>
          <p:nvPr/>
        </p:nvSpPr>
        <p:spPr>
          <a:xfrm>
            <a:off x="548299" y="1222363"/>
            <a:ext cx="2046300"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0" marR="0" lvl="0" indent="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400" b="0" i="1" u="none" strike="noStrike" kern="0" cap="none" spc="0" normalizeH="0" baseline="0" noProof="0" dirty="0">
                <a:ln>
                  <a:noFill/>
                </a:ln>
                <a:solidFill>
                  <a:srgbClr val="E7E4DD"/>
                </a:solidFill>
                <a:effectLst/>
                <a:uLnTx/>
                <a:uFillTx/>
                <a:latin typeface="Georgia" panose="02040502050405020303" pitchFamily="18" charset="0"/>
                <a:cs typeface="Times New Roman" panose="02020603050405020304" pitchFamily="18" charset="0"/>
                <a:sym typeface="Nunito Sans"/>
              </a:rPr>
              <a:t>Over 14 presentations with unique topics. </a:t>
            </a:r>
          </a:p>
        </p:txBody>
      </p:sp>
    </p:spTree>
    <p:extLst>
      <p:ext uri="{BB962C8B-B14F-4D97-AF65-F5344CB8AC3E}">
        <p14:creationId xmlns:p14="http://schemas.microsoft.com/office/powerpoint/2010/main" val="586218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B1119-91AA-425B-9B82-4AB8241929D7}"/>
              </a:ext>
            </a:extLst>
          </p:cNvPr>
          <p:cNvSpPr>
            <a:spLocks noGrp="1"/>
          </p:cNvSpPr>
          <p:nvPr>
            <p:ph type="title"/>
          </p:nvPr>
        </p:nvSpPr>
        <p:spPr>
          <a:xfrm>
            <a:off x="234449" y="575500"/>
            <a:ext cx="2402615" cy="1364100"/>
          </a:xfrm>
        </p:spPr>
        <p:txBody>
          <a:bodyPr/>
          <a:lstStyle/>
          <a:p>
            <a:r>
              <a:rPr lang="en-US" sz="2800" dirty="0"/>
              <a:t>Think </a:t>
            </a:r>
            <a:r>
              <a:rPr lang="en-US" sz="3200" i="1" dirty="0">
                <a:solidFill>
                  <a:schemeClr val="tx2">
                    <a:lumMod val="75000"/>
                  </a:schemeClr>
                </a:solidFill>
                <a:latin typeface="Georgia" panose="02040502050405020303" pitchFamily="18" charset="0"/>
              </a:rPr>
              <a:t>Inside</a:t>
            </a:r>
            <a:r>
              <a:rPr lang="en-US" sz="2800" i="1" dirty="0"/>
              <a:t> </a:t>
            </a:r>
            <a:r>
              <a:rPr lang="en-US" sz="2800" dirty="0"/>
              <a:t>the Box</a:t>
            </a:r>
          </a:p>
        </p:txBody>
      </p:sp>
      <p:sp>
        <p:nvSpPr>
          <p:cNvPr id="3" name="Slide Number Placeholder 2">
            <a:extLst>
              <a:ext uri="{FF2B5EF4-FFF2-40B4-BE49-F238E27FC236}">
                <a16:creationId xmlns:a16="http://schemas.microsoft.com/office/drawing/2014/main" id="{1D464754-80E3-49C1-93C0-2660998377B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4" name="Text Placeholder 3">
            <a:extLst>
              <a:ext uri="{FF2B5EF4-FFF2-40B4-BE49-F238E27FC236}">
                <a16:creationId xmlns:a16="http://schemas.microsoft.com/office/drawing/2014/main" id="{FF2785D2-5A27-4AC3-B614-D6CC35327E28}"/>
              </a:ext>
            </a:extLst>
          </p:cNvPr>
          <p:cNvSpPr>
            <a:spLocks noGrp="1"/>
          </p:cNvSpPr>
          <p:nvPr>
            <p:ph type="body" idx="1"/>
          </p:nvPr>
        </p:nvSpPr>
        <p:spPr>
          <a:xfrm>
            <a:off x="234449" y="1734904"/>
            <a:ext cx="2046300" cy="2552100"/>
          </a:xfrm>
        </p:spPr>
        <p:txBody>
          <a:bodyPr/>
          <a:lstStyle/>
          <a:p>
            <a:r>
              <a:rPr lang="en-US" dirty="0"/>
              <a:t>Compress big ideas, concepts or amount of information into a simplified format. </a:t>
            </a:r>
          </a:p>
        </p:txBody>
      </p:sp>
    </p:spTree>
    <p:extLst>
      <p:ext uri="{BB962C8B-B14F-4D97-AF65-F5344CB8AC3E}">
        <p14:creationId xmlns:p14="http://schemas.microsoft.com/office/powerpoint/2010/main" val="3228190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3"/>
          <p:cNvSpPr txBox="1">
            <a:spLocks noGrp="1"/>
          </p:cNvSpPr>
          <p:nvPr>
            <p:ph type="ctrTitle" idx="4294967295"/>
          </p:nvPr>
        </p:nvSpPr>
        <p:spPr>
          <a:xfrm>
            <a:off x="575145" y="530096"/>
            <a:ext cx="7772400" cy="52175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t>Career Development </a:t>
            </a:r>
            <a:endParaRPr sz="3200" b="1" dirty="0"/>
          </a:p>
        </p:txBody>
      </p:sp>
      <p:sp>
        <p:nvSpPr>
          <p:cNvPr id="162" name="Google Shape;162;p23"/>
          <p:cNvSpPr txBox="1">
            <a:spLocks noGrp="1"/>
          </p:cNvSpPr>
          <p:nvPr>
            <p:ph type="subTitle" idx="4294967295"/>
          </p:nvPr>
        </p:nvSpPr>
        <p:spPr>
          <a:xfrm>
            <a:off x="296186" y="3490202"/>
            <a:ext cx="8634351" cy="1880009"/>
          </a:xfrm>
          <a:prstGeom prst="rect">
            <a:avLst/>
          </a:prstGeom>
        </p:spPr>
        <p:txBody>
          <a:bodyPr spcFirstLastPara="1" wrap="square" lIns="91425" tIns="91425" rIns="91425" bIns="91425" anchor="t" anchorCtr="0">
            <a:noAutofit/>
          </a:bodyPr>
          <a:lstStyle/>
          <a:p>
            <a:pPr marL="0" lvl="0" indent="0">
              <a:buNone/>
            </a:pPr>
            <a:r>
              <a:rPr lang="en-US" sz="1600" dirty="0">
                <a:solidFill>
                  <a:schemeClr val="bg1"/>
                </a:solidFill>
              </a:rPr>
              <a:t>Career development is a life-long, continuous process with many complex factors and interplay. This is also reflected in what makes up the learner of today and the demands of the current pandemic on flexible learning styles and modes of delivery to prepare for success. </a:t>
            </a:r>
            <a:endParaRPr sz="1600" dirty="0">
              <a:solidFill>
                <a:schemeClr val="bg1"/>
              </a:solidFill>
            </a:endParaRPr>
          </a:p>
        </p:txBody>
      </p:sp>
      <p:grpSp>
        <p:nvGrpSpPr>
          <p:cNvPr id="163" name="Google Shape;163;p23"/>
          <p:cNvGrpSpPr/>
          <p:nvPr/>
        </p:nvGrpSpPr>
        <p:grpSpPr>
          <a:xfrm>
            <a:off x="6791059" y="345962"/>
            <a:ext cx="1590883" cy="1590858"/>
            <a:chOff x="6643075" y="3664250"/>
            <a:chExt cx="407950" cy="407975"/>
          </a:xfrm>
        </p:grpSpPr>
        <p:sp>
          <p:nvSpPr>
            <p:cNvPr id="164" name="Google Shape;164;p23"/>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28575" cap="rnd" cmpd="sng">
              <a:solidFill>
                <a:schemeClr val="accent3">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23"/>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28575" cap="rnd" cmpd="sng">
              <a:solidFill>
                <a:schemeClr val="accent3">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 name="Google Shape;166;p23"/>
          <p:cNvGrpSpPr/>
          <p:nvPr/>
        </p:nvGrpSpPr>
        <p:grpSpPr>
          <a:xfrm>
            <a:off x="884384" y="2237648"/>
            <a:ext cx="668241" cy="668203"/>
            <a:chOff x="576250" y="4319400"/>
            <a:chExt cx="442075" cy="442050"/>
          </a:xfrm>
        </p:grpSpPr>
        <p:sp>
          <p:nvSpPr>
            <p:cNvPr id="167" name="Google Shape;167;p23"/>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8" name="Google Shape;168;p23"/>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23"/>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23"/>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1" name="Google Shape;171;p23"/>
          <p:cNvSpPr/>
          <p:nvPr/>
        </p:nvSpPr>
        <p:spPr>
          <a:xfrm>
            <a:off x="6410281" y="713293"/>
            <a:ext cx="248676" cy="237445"/>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23"/>
          <p:cNvSpPr/>
          <p:nvPr/>
        </p:nvSpPr>
        <p:spPr>
          <a:xfrm rot="2697569">
            <a:off x="8048925" y="1928866"/>
            <a:ext cx="377468" cy="36042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23"/>
          <p:cNvSpPr/>
          <p:nvPr/>
        </p:nvSpPr>
        <p:spPr>
          <a:xfrm>
            <a:off x="8347545" y="1723093"/>
            <a:ext cx="151199" cy="14440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23"/>
          <p:cNvSpPr/>
          <p:nvPr/>
        </p:nvSpPr>
        <p:spPr>
          <a:xfrm rot="1280187">
            <a:off x="6238008" y="1429475"/>
            <a:ext cx="151179" cy="14439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000" b="0" i="0" u="none" strike="noStrike" kern="0" cap="none" spc="0" normalizeH="0" baseline="0" noProof="0">
              <a:ln>
                <a:noFill/>
              </a:ln>
              <a:solidFill>
                <a:srgbClr val="FFFFFF"/>
              </a:solidFill>
              <a:effectLst/>
              <a:uLnTx/>
              <a:uFillTx/>
              <a:latin typeface="Nunito Sans"/>
              <a:sym typeface="Nunito Sans"/>
            </a:endParaRPr>
          </a:p>
        </p:txBody>
      </p:sp>
      <p:sp>
        <p:nvSpPr>
          <p:cNvPr id="176" name="Google Shape;176;p23"/>
          <p:cNvSpPr/>
          <p:nvPr/>
        </p:nvSpPr>
        <p:spPr>
          <a:xfrm>
            <a:off x="1652928" y="1665933"/>
            <a:ext cx="5938447" cy="1268833"/>
          </a:xfrm>
          <a:custGeom>
            <a:avLst/>
            <a:gdLst/>
            <a:ahLst/>
            <a:cxnLst/>
            <a:rect l="l" t="t" r="r" b="b"/>
            <a:pathLst>
              <a:path w="238241" h="42980" extrusionOk="0">
                <a:moveTo>
                  <a:pt x="0" y="14049"/>
                </a:moveTo>
                <a:cubicBezTo>
                  <a:pt x="5476" y="8573"/>
                  <a:pt x="13935" y="7254"/>
                  <a:pt x="21126" y="4377"/>
                </a:cubicBezTo>
                <a:cubicBezTo>
                  <a:pt x="34915" y="-1140"/>
                  <a:pt x="51579" y="-1336"/>
                  <a:pt x="65669" y="3359"/>
                </a:cubicBezTo>
                <a:cubicBezTo>
                  <a:pt x="71835" y="5414"/>
                  <a:pt x="79874" y="8507"/>
                  <a:pt x="81450" y="14813"/>
                </a:cubicBezTo>
                <a:cubicBezTo>
                  <a:pt x="82973" y="20904"/>
                  <a:pt x="84783" y="28176"/>
                  <a:pt x="81704" y="33648"/>
                </a:cubicBezTo>
                <a:cubicBezTo>
                  <a:pt x="77323" y="41435"/>
                  <a:pt x="64779" y="44711"/>
                  <a:pt x="56251" y="42047"/>
                </a:cubicBezTo>
                <a:cubicBezTo>
                  <a:pt x="49198" y="39844"/>
                  <a:pt x="46785" y="28700"/>
                  <a:pt x="48107" y="21430"/>
                </a:cubicBezTo>
                <a:cubicBezTo>
                  <a:pt x="48970" y="16684"/>
                  <a:pt x="53054" y="12574"/>
                  <a:pt x="57270" y="10231"/>
                </a:cubicBezTo>
                <a:cubicBezTo>
                  <a:pt x="87007" y="-6292"/>
                  <a:pt x="121672" y="33365"/>
                  <a:pt x="155264" y="38739"/>
                </a:cubicBezTo>
                <a:cubicBezTo>
                  <a:pt x="174115" y="41755"/>
                  <a:pt x="194150" y="44396"/>
                  <a:pt x="212533" y="39248"/>
                </a:cubicBezTo>
                <a:cubicBezTo>
                  <a:pt x="225473" y="35624"/>
                  <a:pt x="238241" y="21633"/>
                  <a:pt x="238241" y="8195"/>
                </a:cubicBezTo>
              </a:path>
            </a:pathLst>
          </a:custGeom>
          <a:noFill/>
          <a:ln w="28575" cap="flat" cmpd="sng">
            <a:solidFill>
              <a:schemeClr val="bg1"/>
            </a:solidFill>
            <a:prstDash val="dash"/>
            <a:round/>
            <a:headEnd type="none" w="med" len="med"/>
            <a:tailEnd type="none" w="med" len="med"/>
          </a:ln>
        </p:spPr>
      </p:sp>
      <p:sp>
        <p:nvSpPr>
          <p:cNvPr id="2" name="Google Shape;174;p23">
            <a:extLst>
              <a:ext uri="{FF2B5EF4-FFF2-40B4-BE49-F238E27FC236}">
                <a16:creationId xmlns:a16="http://schemas.microsoft.com/office/drawing/2014/main" id="{17E4E8F5-D1C9-42F9-9507-59D1FA65C697}"/>
              </a:ext>
            </a:extLst>
          </p:cNvPr>
          <p:cNvSpPr/>
          <p:nvPr/>
        </p:nvSpPr>
        <p:spPr>
          <a:xfrm rot="1280187">
            <a:off x="959293" y="1852043"/>
            <a:ext cx="151179" cy="14439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74;p23">
            <a:extLst>
              <a:ext uri="{FF2B5EF4-FFF2-40B4-BE49-F238E27FC236}">
                <a16:creationId xmlns:a16="http://schemas.microsoft.com/office/drawing/2014/main" id="{33D4505A-8F0A-4DB4-B264-07E12B4E7931}"/>
              </a:ext>
            </a:extLst>
          </p:cNvPr>
          <p:cNvSpPr/>
          <p:nvPr/>
        </p:nvSpPr>
        <p:spPr>
          <a:xfrm rot="1280187">
            <a:off x="384623" y="1857486"/>
            <a:ext cx="341727" cy="32639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174;p23">
            <a:extLst>
              <a:ext uri="{FF2B5EF4-FFF2-40B4-BE49-F238E27FC236}">
                <a16:creationId xmlns:a16="http://schemas.microsoft.com/office/drawing/2014/main" id="{B5BDB38F-4F7C-4F50-8BD4-27F1D3706DA9}"/>
              </a:ext>
            </a:extLst>
          </p:cNvPr>
          <p:cNvSpPr/>
          <p:nvPr/>
        </p:nvSpPr>
        <p:spPr>
          <a:xfrm rot="1280187">
            <a:off x="1166113" y="3156397"/>
            <a:ext cx="151179" cy="14439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27B0-B00E-4DBF-A1D5-1B16561FD020}"/>
              </a:ext>
            </a:extLst>
          </p:cNvPr>
          <p:cNvSpPr>
            <a:spLocks noGrp="1"/>
          </p:cNvSpPr>
          <p:nvPr>
            <p:ph type="title"/>
          </p:nvPr>
        </p:nvSpPr>
        <p:spPr>
          <a:xfrm>
            <a:off x="140637" y="580856"/>
            <a:ext cx="2485854" cy="1270553"/>
          </a:xfrm>
        </p:spPr>
        <p:txBody>
          <a:bodyPr/>
          <a:lstStyle/>
          <a:p>
            <a:r>
              <a:rPr lang="en-US" sz="3200" dirty="0"/>
              <a:t>Application:</a:t>
            </a:r>
            <a:r>
              <a:rPr lang="en-US" sz="5400" dirty="0"/>
              <a:t> </a:t>
            </a:r>
            <a:br>
              <a:rPr lang="en-US" sz="2800" dirty="0"/>
            </a:br>
            <a:endParaRPr lang="en-US" sz="2800" dirty="0">
              <a:solidFill>
                <a:schemeClr val="bg2">
                  <a:lumMod val="20000"/>
                  <a:lumOff val="80000"/>
                </a:schemeClr>
              </a:solidFill>
              <a:latin typeface="Georgia" panose="02040502050405020303" pitchFamily="18" charset="0"/>
            </a:endParaRPr>
          </a:p>
        </p:txBody>
      </p:sp>
      <p:sp>
        <p:nvSpPr>
          <p:cNvPr id="4" name="Slide Number Placeholder 3">
            <a:extLst>
              <a:ext uri="{FF2B5EF4-FFF2-40B4-BE49-F238E27FC236}">
                <a16:creationId xmlns:a16="http://schemas.microsoft.com/office/drawing/2014/main" id="{F8BDF8DC-D2BD-4593-94BB-CB021E56932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 sz="1000" b="0" i="0" u="none" strike="noStrike" kern="0" cap="none" spc="0" normalizeH="0" baseline="0" noProof="0">
              <a:ln>
                <a:noFill/>
              </a:ln>
              <a:solidFill>
                <a:srgbClr val="CCCCCC"/>
              </a:solidFill>
              <a:effectLst/>
              <a:uLnTx/>
              <a:uFillTx/>
              <a:latin typeface="Nunito Sans"/>
              <a:sym typeface="Nunito Sans"/>
            </a:endParaRPr>
          </a:p>
        </p:txBody>
      </p:sp>
      <p:sp>
        <p:nvSpPr>
          <p:cNvPr id="5" name="Title 1">
            <a:extLst>
              <a:ext uri="{FF2B5EF4-FFF2-40B4-BE49-F238E27FC236}">
                <a16:creationId xmlns:a16="http://schemas.microsoft.com/office/drawing/2014/main" id="{132FCB1F-00E4-4406-B5A4-37D5E9EDBB8B}"/>
              </a:ext>
            </a:extLst>
          </p:cNvPr>
          <p:cNvSpPr txBox="1">
            <a:spLocks/>
          </p:cNvSpPr>
          <p:nvPr/>
        </p:nvSpPr>
        <p:spPr>
          <a:xfrm>
            <a:off x="600251" y="1344629"/>
            <a:ext cx="1934174" cy="8915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pPr marL="0" marR="0" lvl="0" indent="0" algn="l" defTabSz="914400" rtl="0" eaLnBrk="1" fontAlgn="auto" latinLnBrk="0" hangingPunct="1">
              <a:lnSpc>
                <a:spcPct val="100000"/>
              </a:lnSpc>
              <a:spcBef>
                <a:spcPts val="0"/>
              </a:spcBef>
              <a:spcAft>
                <a:spcPts val="0"/>
              </a:spcAft>
              <a:buClr>
                <a:srgbClr val="FFFFFF"/>
              </a:buClr>
              <a:buSzPts val="2400"/>
              <a:buFont typeface="Nunito Sans"/>
              <a:buNone/>
              <a:tabLst/>
              <a:defRPr/>
            </a:pPr>
            <a:r>
              <a:rPr kumimoji="0" lang="en-US" sz="2000" b="0" i="0" u="none" strike="noStrike" kern="0" cap="none" spc="0" normalizeH="0" baseline="0" noProof="0" dirty="0">
                <a:ln>
                  <a:noFill/>
                </a:ln>
                <a:solidFill>
                  <a:srgbClr val="575E5F">
                    <a:lumMod val="20000"/>
                    <a:lumOff val="80000"/>
                  </a:srgbClr>
                </a:solidFill>
                <a:effectLst/>
                <a:uLnTx/>
                <a:uFillTx/>
                <a:latin typeface="Georgia" panose="02040502050405020303" pitchFamily="18" charset="0"/>
                <a:sym typeface="Nunito Sans"/>
              </a:rPr>
              <a:t>PK in the </a:t>
            </a:r>
          </a:p>
          <a:p>
            <a:pPr marL="0" marR="0" lvl="0" indent="0" algn="l" defTabSz="914400" rtl="0" eaLnBrk="1" fontAlgn="auto" latinLnBrk="0" hangingPunct="1">
              <a:lnSpc>
                <a:spcPct val="100000"/>
              </a:lnSpc>
              <a:spcBef>
                <a:spcPts val="0"/>
              </a:spcBef>
              <a:spcAft>
                <a:spcPts val="0"/>
              </a:spcAft>
              <a:buClr>
                <a:srgbClr val="FFFFFF"/>
              </a:buClr>
              <a:buSzPts val="2400"/>
              <a:buFont typeface="Nunito Sans"/>
              <a:buNone/>
              <a:tabLst/>
              <a:defRPr/>
            </a:pPr>
            <a:r>
              <a:rPr kumimoji="0" lang="en-US" sz="2000" b="0" i="0" u="none" strike="noStrike" kern="0" cap="none" spc="0" normalizeH="0" baseline="0" noProof="0" dirty="0">
                <a:ln>
                  <a:noFill/>
                </a:ln>
                <a:solidFill>
                  <a:srgbClr val="575E5F">
                    <a:lumMod val="20000"/>
                    <a:lumOff val="80000"/>
                  </a:srgbClr>
                </a:solidFill>
                <a:effectLst/>
                <a:uLnTx/>
                <a:uFillTx/>
                <a:latin typeface="Georgia" panose="02040502050405020303" pitchFamily="18" charset="0"/>
                <a:sym typeface="Nunito Sans"/>
              </a:rPr>
              <a:t>Career Center: </a:t>
            </a:r>
            <a:endParaRPr kumimoji="0" lang="en-US" sz="2400" b="0" i="0" u="none" strike="noStrike" kern="0" cap="none" spc="0" normalizeH="0" baseline="0" noProof="0" dirty="0">
              <a:ln>
                <a:noFill/>
              </a:ln>
              <a:solidFill>
                <a:srgbClr val="575E5F">
                  <a:lumMod val="20000"/>
                  <a:lumOff val="80000"/>
                </a:srgbClr>
              </a:solidFill>
              <a:effectLst/>
              <a:uLnTx/>
              <a:uFillTx/>
              <a:latin typeface="Georgia" panose="02040502050405020303" pitchFamily="18" charset="0"/>
              <a:sym typeface="Nunito Sans"/>
            </a:endParaRPr>
          </a:p>
        </p:txBody>
      </p:sp>
      <p:grpSp>
        <p:nvGrpSpPr>
          <p:cNvPr id="10" name="Google Shape;1000;p44">
            <a:extLst>
              <a:ext uri="{FF2B5EF4-FFF2-40B4-BE49-F238E27FC236}">
                <a16:creationId xmlns:a16="http://schemas.microsoft.com/office/drawing/2014/main" id="{DF36AF78-79BE-4216-B703-6FC57CB33A8A}"/>
              </a:ext>
            </a:extLst>
          </p:cNvPr>
          <p:cNvGrpSpPr/>
          <p:nvPr/>
        </p:nvGrpSpPr>
        <p:grpSpPr>
          <a:xfrm>
            <a:off x="4626645" y="1216133"/>
            <a:ext cx="2253966" cy="2253971"/>
            <a:chOff x="10914618" y="2682187"/>
            <a:chExt cx="720033" cy="720033"/>
          </a:xfrm>
        </p:grpSpPr>
        <p:sp>
          <p:nvSpPr>
            <p:cNvPr id="11" name="Google Shape;1001;p44">
              <a:extLst>
                <a:ext uri="{FF2B5EF4-FFF2-40B4-BE49-F238E27FC236}">
                  <a16:creationId xmlns:a16="http://schemas.microsoft.com/office/drawing/2014/main" id="{A7BCE575-0C01-4AAF-93FE-26A7EE67C15C}"/>
                </a:ext>
              </a:extLst>
            </p:cNvPr>
            <p:cNvSpPr/>
            <p:nvPr/>
          </p:nvSpPr>
          <p:spPr>
            <a:xfrm>
              <a:off x="11401733" y="2955582"/>
              <a:ext cx="229448" cy="412406"/>
            </a:xfrm>
            <a:custGeom>
              <a:avLst/>
              <a:gdLst/>
              <a:ahLst/>
              <a:cxnLst/>
              <a:rect l="l" t="t" r="r" b="b"/>
              <a:pathLst>
                <a:path w="335" h="602" extrusionOk="0">
                  <a:moveTo>
                    <a:pt x="335" y="194"/>
                  </a:moveTo>
                  <a:cubicBezTo>
                    <a:pt x="0" y="0"/>
                    <a:pt x="0" y="0"/>
                    <a:pt x="0" y="0"/>
                  </a:cubicBezTo>
                  <a:cubicBezTo>
                    <a:pt x="24" y="37"/>
                    <a:pt x="38" y="81"/>
                    <a:pt x="38" y="126"/>
                  </a:cubicBezTo>
                  <a:cubicBezTo>
                    <a:pt x="38" y="602"/>
                    <a:pt x="38" y="602"/>
                    <a:pt x="38" y="602"/>
                  </a:cubicBezTo>
                  <a:cubicBezTo>
                    <a:pt x="200" y="525"/>
                    <a:pt x="312" y="371"/>
                    <a:pt x="335" y="194"/>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002;p44">
              <a:extLst>
                <a:ext uri="{FF2B5EF4-FFF2-40B4-BE49-F238E27FC236}">
                  <a16:creationId xmlns:a16="http://schemas.microsoft.com/office/drawing/2014/main" id="{40F58F2B-BB6F-41A7-BE2C-E4A57DA7C07F}"/>
                </a:ext>
              </a:extLst>
            </p:cNvPr>
            <p:cNvSpPr/>
            <p:nvPr/>
          </p:nvSpPr>
          <p:spPr>
            <a:xfrm>
              <a:off x="10914618" y="3012482"/>
              <a:ext cx="370771" cy="315723"/>
            </a:xfrm>
            <a:custGeom>
              <a:avLst/>
              <a:gdLst/>
              <a:ahLst/>
              <a:cxnLst/>
              <a:rect l="l" t="t" r="r" b="b"/>
              <a:pathLst>
                <a:path w="542" h="461" extrusionOk="0">
                  <a:moveTo>
                    <a:pt x="207" y="461"/>
                  </a:moveTo>
                  <a:cubicBezTo>
                    <a:pt x="542" y="267"/>
                    <a:pt x="542" y="267"/>
                    <a:pt x="542" y="267"/>
                  </a:cubicBezTo>
                  <a:cubicBezTo>
                    <a:pt x="537" y="268"/>
                    <a:pt x="531" y="268"/>
                    <a:pt x="526" y="268"/>
                  </a:cubicBezTo>
                  <a:cubicBezTo>
                    <a:pt x="486" y="268"/>
                    <a:pt x="446" y="257"/>
                    <a:pt x="411" y="236"/>
                  </a:cubicBezTo>
                  <a:cubicBezTo>
                    <a:pt x="2" y="0"/>
                    <a:pt x="2" y="0"/>
                    <a:pt x="2" y="0"/>
                  </a:cubicBezTo>
                  <a:cubicBezTo>
                    <a:pt x="1" y="15"/>
                    <a:pt x="0" y="29"/>
                    <a:pt x="0" y="43"/>
                  </a:cubicBezTo>
                  <a:cubicBezTo>
                    <a:pt x="0" y="209"/>
                    <a:pt x="76" y="361"/>
                    <a:pt x="207" y="461"/>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003;p44">
              <a:extLst>
                <a:ext uri="{FF2B5EF4-FFF2-40B4-BE49-F238E27FC236}">
                  <a16:creationId xmlns:a16="http://schemas.microsoft.com/office/drawing/2014/main" id="{66071796-4A79-4D68-AB7B-A3F723F991E4}"/>
                </a:ext>
              </a:extLst>
            </p:cNvPr>
            <p:cNvSpPr/>
            <p:nvPr/>
          </p:nvSpPr>
          <p:spPr>
            <a:xfrm>
              <a:off x="11136202" y="2682187"/>
              <a:ext cx="343016" cy="292593"/>
            </a:xfrm>
            <a:custGeom>
              <a:avLst/>
              <a:gdLst/>
              <a:ahLst/>
              <a:cxnLst/>
              <a:rect l="l" t="t" r="r" b="b"/>
              <a:pathLst>
                <a:path w="501" h="427" extrusionOk="0">
                  <a:moveTo>
                    <a:pt x="93" y="329"/>
                  </a:moveTo>
                  <a:cubicBezTo>
                    <a:pt x="501" y="93"/>
                    <a:pt x="501" y="93"/>
                    <a:pt x="501" y="93"/>
                  </a:cubicBezTo>
                  <a:cubicBezTo>
                    <a:pt x="413" y="32"/>
                    <a:pt x="310" y="0"/>
                    <a:pt x="202" y="0"/>
                  </a:cubicBezTo>
                  <a:cubicBezTo>
                    <a:pt x="132" y="0"/>
                    <a:pt x="64" y="13"/>
                    <a:pt x="0" y="40"/>
                  </a:cubicBezTo>
                  <a:cubicBezTo>
                    <a:pt x="0" y="427"/>
                    <a:pt x="0" y="427"/>
                    <a:pt x="0" y="427"/>
                  </a:cubicBezTo>
                  <a:cubicBezTo>
                    <a:pt x="20" y="387"/>
                    <a:pt x="52" y="352"/>
                    <a:pt x="93" y="329"/>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004;p44">
              <a:extLst>
                <a:ext uri="{FF2B5EF4-FFF2-40B4-BE49-F238E27FC236}">
                  <a16:creationId xmlns:a16="http://schemas.microsoft.com/office/drawing/2014/main" id="{8060D442-7A61-4459-B6BB-5B27BB212173}"/>
                </a:ext>
              </a:extLst>
            </p:cNvPr>
            <p:cNvSpPr/>
            <p:nvPr/>
          </p:nvSpPr>
          <p:spPr>
            <a:xfrm>
              <a:off x="10917856" y="2716419"/>
              <a:ext cx="230142" cy="411712"/>
            </a:xfrm>
            <a:custGeom>
              <a:avLst/>
              <a:gdLst/>
              <a:ahLst/>
              <a:cxnLst/>
              <a:rect l="l" t="t" r="r" b="b"/>
              <a:pathLst>
                <a:path w="336" h="601" extrusionOk="0">
                  <a:moveTo>
                    <a:pt x="0" y="408"/>
                  </a:moveTo>
                  <a:cubicBezTo>
                    <a:pt x="336" y="601"/>
                    <a:pt x="336" y="601"/>
                    <a:pt x="336" y="601"/>
                  </a:cubicBezTo>
                  <a:cubicBezTo>
                    <a:pt x="311" y="565"/>
                    <a:pt x="297" y="521"/>
                    <a:pt x="297" y="475"/>
                  </a:cubicBezTo>
                  <a:cubicBezTo>
                    <a:pt x="297" y="0"/>
                    <a:pt x="297" y="0"/>
                    <a:pt x="297" y="0"/>
                  </a:cubicBezTo>
                  <a:cubicBezTo>
                    <a:pt x="135" y="76"/>
                    <a:pt x="23" y="231"/>
                    <a:pt x="0" y="40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005;p44">
              <a:extLst>
                <a:ext uri="{FF2B5EF4-FFF2-40B4-BE49-F238E27FC236}">
                  <a16:creationId xmlns:a16="http://schemas.microsoft.com/office/drawing/2014/main" id="{8F8B956F-96CE-4419-B882-9F01E7A2E5E9}"/>
                </a:ext>
              </a:extLst>
            </p:cNvPr>
            <p:cNvSpPr/>
            <p:nvPr/>
          </p:nvSpPr>
          <p:spPr>
            <a:xfrm>
              <a:off x="11069819" y="3108934"/>
              <a:ext cx="343016" cy="293287"/>
            </a:xfrm>
            <a:custGeom>
              <a:avLst/>
              <a:gdLst/>
              <a:ahLst/>
              <a:cxnLst/>
              <a:rect l="l" t="t" r="r" b="b"/>
              <a:pathLst>
                <a:path w="501" h="428" extrusionOk="0">
                  <a:moveTo>
                    <a:pt x="408" y="98"/>
                  </a:moveTo>
                  <a:cubicBezTo>
                    <a:pt x="0" y="334"/>
                    <a:pt x="0" y="334"/>
                    <a:pt x="0" y="334"/>
                  </a:cubicBezTo>
                  <a:cubicBezTo>
                    <a:pt x="88" y="396"/>
                    <a:pt x="191" y="428"/>
                    <a:pt x="299" y="428"/>
                  </a:cubicBezTo>
                  <a:cubicBezTo>
                    <a:pt x="369" y="428"/>
                    <a:pt x="437" y="414"/>
                    <a:pt x="501" y="388"/>
                  </a:cubicBezTo>
                  <a:cubicBezTo>
                    <a:pt x="501" y="0"/>
                    <a:pt x="501" y="0"/>
                    <a:pt x="501" y="0"/>
                  </a:cubicBezTo>
                  <a:cubicBezTo>
                    <a:pt x="481" y="41"/>
                    <a:pt x="449" y="76"/>
                    <a:pt x="408" y="98"/>
                  </a:cubicBezTo>
                  <a:close/>
                </a:path>
              </a:pathLst>
            </a:custGeom>
            <a:solidFill>
              <a:schemeClr val="accent5"/>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006;p44">
              <a:extLst>
                <a:ext uri="{FF2B5EF4-FFF2-40B4-BE49-F238E27FC236}">
                  <a16:creationId xmlns:a16="http://schemas.microsoft.com/office/drawing/2014/main" id="{0F826302-C4C9-4D7D-B142-FB560048CB7B}"/>
                </a:ext>
              </a:extLst>
            </p:cNvPr>
            <p:cNvSpPr/>
            <p:nvPr/>
          </p:nvSpPr>
          <p:spPr>
            <a:xfrm>
              <a:off x="11263647" y="2756203"/>
              <a:ext cx="371003" cy="315723"/>
            </a:xfrm>
            <a:custGeom>
              <a:avLst/>
              <a:gdLst/>
              <a:ahLst/>
              <a:cxnLst/>
              <a:rect l="l" t="t" r="r" b="b"/>
              <a:pathLst>
                <a:path w="542" h="461" extrusionOk="0">
                  <a:moveTo>
                    <a:pt x="131" y="225"/>
                  </a:moveTo>
                  <a:cubicBezTo>
                    <a:pt x="540" y="461"/>
                    <a:pt x="540" y="461"/>
                    <a:pt x="540" y="461"/>
                  </a:cubicBezTo>
                  <a:cubicBezTo>
                    <a:pt x="541" y="446"/>
                    <a:pt x="542" y="432"/>
                    <a:pt x="542" y="417"/>
                  </a:cubicBezTo>
                  <a:cubicBezTo>
                    <a:pt x="542" y="252"/>
                    <a:pt x="466" y="100"/>
                    <a:pt x="335" y="0"/>
                  </a:cubicBezTo>
                  <a:cubicBezTo>
                    <a:pt x="0" y="194"/>
                    <a:pt x="0" y="194"/>
                    <a:pt x="0" y="194"/>
                  </a:cubicBezTo>
                  <a:cubicBezTo>
                    <a:pt x="5" y="193"/>
                    <a:pt x="11" y="193"/>
                    <a:pt x="16" y="193"/>
                  </a:cubicBezTo>
                  <a:cubicBezTo>
                    <a:pt x="57" y="193"/>
                    <a:pt x="96" y="204"/>
                    <a:pt x="131" y="225"/>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62" name="Group 61">
            <a:extLst>
              <a:ext uri="{FF2B5EF4-FFF2-40B4-BE49-F238E27FC236}">
                <a16:creationId xmlns:a16="http://schemas.microsoft.com/office/drawing/2014/main" id="{8C5CFB23-6EA3-4016-AA5F-0C065028FA22}"/>
              </a:ext>
            </a:extLst>
          </p:cNvPr>
          <p:cNvGrpSpPr/>
          <p:nvPr/>
        </p:nvGrpSpPr>
        <p:grpSpPr>
          <a:xfrm>
            <a:off x="5019958" y="216196"/>
            <a:ext cx="1674415" cy="784800"/>
            <a:chOff x="4988212" y="300627"/>
            <a:chExt cx="1674415" cy="784800"/>
          </a:xfrm>
        </p:grpSpPr>
        <p:sp>
          <p:nvSpPr>
            <p:cNvPr id="50" name="Rectangle 49">
              <a:extLst>
                <a:ext uri="{FF2B5EF4-FFF2-40B4-BE49-F238E27FC236}">
                  <a16:creationId xmlns:a16="http://schemas.microsoft.com/office/drawing/2014/main" id="{3603B743-36F9-4A1D-AECA-6A22AB1A1F82}"/>
                </a:ext>
              </a:extLst>
            </p:cNvPr>
            <p:cNvSpPr/>
            <p:nvPr/>
          </p:nvSpPr>
          <p:spPr>
            <a:xfrm>
              <a:off x="4988212" y="361618"/>
              <a:ext cx="1588889" cy="637427"/>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Subtitle 2">
              <a:extLst>
                <a:ext uri="{FF2B5EF4-FFF2-40B4-BE49-F238E27FC236}">
                  <a16:creationId xmlns:a16="http://schemas.microsoft.com/office/drawing/2014/main" id="{D67D3AF8-A9B1-4F71-8E06-4D2D34C65419}"/>
                </a:ext>
              </a:extLst>
            </p:cNvPr>
            <p:cNvSpPr txBox="1">
              <a:spLocks/>
            </p:cNvSpPr>
            <p:nvPr/>
          </p:nvSpPr>
          <p:spPr>
            <a:xfrm>
              <a:off x="5073738" y="300627"/>
              <a:ext cx="1588889"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2000" b="0" i="1" u="none" strike="noStrike" kern="0" cap="none" spc="0" normalizeH="0" baseline="0" noProof="0" dirty="0">
                  <a:ln>
                    <a:noFill/>
                  </a:ln>
                  <a:solidFill>
                    <a:srgbClr val="000000"/>
                  </a:solidFill>
                  <a:effectLst/>
                  <a:uLnTx/>
                  <a:uFillTx/>
                  <a:latin typeface="Georgia" panose="02040502050405020303" pitchFamily="18" charset="0"/>
                  <a:cs typeface="Times New Roman" panose="02020603050405020304" pitchFamily="18" charset="0"/>
                  <a:sym typeface="Nunito Sans"/>
                </a:rPr>
                <a:t>Resumes</a:t>
              </a:r>
            </a:p>
          </p:txBody>
        </p:sp>
      </p:grpSp>
      <p:grpSp>
        <p:nvGrpSpPr>
          <p:cNvPr id="65" name="Group 64">
            <a:extLst>
              <a:ext uri="{FF2B5EF4-FFF2-40B4-BE49-F238E27FC236}">
                <a16:creationId xmlns:a16="http://schemas.microsoft.com/office/drawing/2014/main" id="{AAFD3F36-F4D1-4C77-A426-852D3EE9EACF}"/>
              </a:ext>
            </a:extLst>
          </p:cNvPr>
          <p:cNvGrpSpPr/>
          <p:nvPr/>
        </p:nvGrpSpPr>
        <p:grpSpPr>
          <a:xfrm>
            <a:off x="6983041" y="1323292"/>
            <a:ext cx="2346260" cy="686522"/>
            <a:chOff x="6816087" y="1093266"/>
            <a:chExt cx="2346260" cy="686522"/>
          </a:xfrm>
        </p:grpSpPr>
        <p:sp>
          <p:nvSpPr>
            <p:cNvPr id="52" name="Rectangle 51">
              <a:extLst>
                <a:ext uri="{FF2B5EF4-FFF2-40B4-BE49-F238E27FC236}">
                  <a16:creationId xmlns:a16="http://schemas.microsoft.com/office/drawing/2014/main" id="{A22311FE-3740-4D52-8F31-077711E0BB0E}"/>
                </a:ext>
              </a:extLst>
            </p:cNvPr>
            <p:cNvSpPr/>
            <p:nvPr/>
          </p:nvSpPr>
          <p:spPr>
            <a:xfrm>
              <a:off x="6897787" y="1142361"/>
              <a:ext cx="1835393" cy="637427"/>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Subtitle 2">
              <a:extLst>
                <a:ext uri="{FF2B5EF4-FFF2-40B4-BE49-F238E27FC236}">
                  <a16:creationId xmlns:a16="http://schemas.microsoft.com/office/drawing/2014/main" id="{8B964E9E-9D93-47E0-8BFB-4E708021D157}"/>
                </a:ext>
              </a:extLst>
            </p:cNvPr>
            <p:cNvSpPr txBox="1">
              <a:spLocks/>
            </p:cNvSpPr>
            <p:nvPr/>
          </p:nvSpPr>
          <p:spPr>
            <a:xfrm>
              <a:off x="6816087" y="1093266"/>
              <a:ext cx="2346260" cy="6374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2000" b="0" i="1" u="none" strike="noStrike" kern="0" cap="none" spc="0" normalizeH="0" baseline="0" noProof="0" dirty="0">
                  <a:ln>
                    <a:noFill/>
                  </a:ln>
                  <a:solidFill>
                    <a:srgbClr val="000000"/>
                  </a:solidFill>
                  <a:effectLst/>
                  <a:uLnTx/>
                  <a:uFillTx/>
                  <a:latin typeface="Georgia" panose="02040502050405020303" pitchFamily="18" charset="0"/>
                  <a:cs typeface="Times New Roman" panose="02020603050405020304" pitchFamily="18" charset="0"/>
                  <a:sym typeface="Nunito Sans"/>
                </a:rPr>
                <a:t>Cover Letters</a:t>
              </a:r>
            </a:p>
          </p:txBody>
        </p:sp>
      </p:grpSp>
      <p:grpSp>
        <p:nvGrpSpPr>
          <p:cNvPr id="66" name="Group 65">
            <a:extLst>
              <a:ext uri="{FF2B5EF4-FFF2-40B4-BE49-F238E27FC236}">
                <a16:creationId xmlns:a16="http://schemas.microsoft.com/office/drawing/2014/main" id="{92B78C4A-5A4A-4DA7-9965-D6490A183BCE}"/>
              </a:ext>
            </a:extLst>
          </p:cNvPr>
          <p:cNvGrpSpPr/>
          <p:nvPr/>
        </p:nvGrpSpPr>
        <p:grpSpPr>
          <a:xfrm>
            <a:off x="2626491" y="1112520"/>
            <a:ext cx="2346260" cy="784800"/>
            <a:chOff x="6933458" y="2762433"/>
            <a:chExt cx="2346260" cy="784800"/>
          </a:xfrm>
        </p:grpSpPr>
        <p:sp>
          <p:nvSpPr>
            <p:cNvPr id="54" name="Rectangle 53">
              <a:extLst>
                <a:ext uri="{FF2B5EF4-FFF2-40B4-BE49-F238E27FC236}">
                  <a16:creationId xmlns:a16="http://schemas.microsoft.com/office/drawing/2014/main" id="{9415E76F-7898-4913-8284-A236645CF408}"/>
                </a:ext>
              </a:extLst>
            </p:cNvPr>
            <p:cNvSpPr/>
            <p:nvPr/>
          </p:nvSpPr>
          <p:spPr>
            <a:xfrm>
              <a:off x="7100911" y="2800817"/>
              <a:ext cx="1781281" cy="637427"/>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 name="Subtitle 2">
              <a:extLst>
                <a:ext uri="{FF2B5EF4-FFF2-40B4-BE49-F238E27FC236}">
                  <a16:creationId xmlns:a16="http://schemas.microsoft.com/office/drawing/2014/main" id="{8D189085-2709-4487-8511-304C1A3CE933}"/>
                </a:ext>
              </a:extLst>
            </p:cNvPr>
            <p:cNvSpPr txBox="1">
              <a:spLocks/>
            </p:cNvSpPr>
            <p:nvPr/>
          </p:nvSpPr>
          <p:spPr>
            <a:xfrm>
              <a:off x="6933458" y="2762433"/>
              <a:ext cx="2346260"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2000" b="0" i="1" u="none" strike="noStrike" kern="0" cap="none" spc="0" normalizeH="0" baseline="0" noProof="0" dirty="0">
                  <a:ln>
                    <a:noFill/>
                  </a:ln>
                  <a:solidFill>
                    <a:srgbClr val="000000"/>
                  </a:solidFill>
                  <a:effectLst/>
                  <a:uLnTx/>
                  <a:uFillTx/>
                  <a:latin typeface="Georgia" panose="02040502050405020303" pitchFamily="18" charset="0"/>
                  <a:cs typeface="Times New Roman" panose="02020603050405020304" pitchFamily="18" charset="0"/>
                  <a:sym typeface="Nunito Sans"/>
                </a:rPr>
                <a:t>Goal Planning</a:t>
              </a:r>
            </a:p>
          </p:txBody>
        </p:sp>
      </p:grpSp>
      <p:grpSp>
        <p:nvGrpSpPr>
          <p:cNvPr id="61" name="Group 60">
            <a:extLst>
              <a:ext uri="{FF2B5EF4-FFF2-40B4-BE49-F238E27FC236}">
                <a16:creationId xmlns:a16="http://schemas.microsoft.com/office/drawing/2014/main" id="{09A0A924-2BD1-4DEC-A34D-5F092AA083DF}"/>
              </a:ext>
            </a:extLst>
          </p:cNvPr>
          <p:cNvGrpSpPr/>
          <p:nvPr/>
        </p:nvGrpSpPr>
        <p:grpSpPr>
          <a:xfrm>
            <a:off x="4587198" y="3731520"/>
            <a:ext cx="2346260" cy="1050362"/>
            <a:chOff x="4778972" y="3538891"/>
            <a:chExt cx="2346260" cy="1050362"/>
          </a:xfrm>
        </p:grpSpPr>
        <p:sp>
          <p:nvSpPr>
            <p:cNvPr id="56" name="Rectangle 55">
              <a:extLst>
                <a:ext uri="{FF2B5EF4-FFF2-40B4-BE49-F238E27FC236}">
                  <a16:creationId xmlns:a16="http://schemas.microsoft.com/office/drawing/2014/main" id="{6EFDAFCC-5EF1-4B5C-9318-1DB6BABED334}"/>
                </a:ext>
              </a:extLst>
            </p:cNvPr>
            <p:cNvSpPr/>
            <p:nvPr/>
          </p:nvSpPr>
          <p:spPr>
            <a:xfrm>
              <a:off x="5204808" y="3597327"/>
              <a:ext cx="1665987" cy="991926"/>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Subtitle 2">
              <a:extLst>
                <a:ext uri="{FF2B5EF4-FFF2-40B4-BE49-F238E27FC236}">
                  <a16:creationId xmlns:a16="http://schemas.microsoft.com/office/drawing/2014/main" id="{67CA1898-9F89-4C9A-9067-1B260DD059D8}"/>
                </a:ext>
              </a:extLst>
            </p:cNvPr>
            <p:cNvSpPr txBox="1">
              <a:spLocks/>
            </p:cNvSpPr>
            <p:nvPr/>
          </p:nvSpPr>
          <p:spPr>
            <a:xfrm>
              <a:off x="4778972" y="3538891"/>
              <a:ext cx="2346260"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ctr"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2000" b="0" i="1" u="none" strike="noStrike" kern="0" cap="none" spc="0" normalizeH="0" baseline="0" noProof="0" dirty="0">
                  <a:ln>
                    <a:noFill/>
                  </a:ln>
                  <a:solidFill>
                    <a:srgbClr val="000000"/>
                  </a:solidFill>
                  <a:effectLst/>
                  <a:uLnTx/>
                  <a:uFillTx/>
                  <a:latin typeface="Georgia" panose="02040502050405020303" pitchFamily="18" charset="0"/>
                  <a:cs typeface="Times New Roman" panose="02020603050405020304" pitchFamily="18" charset="0"/>
                  <a:sym typeface="Nunito Sans"/>
                </a:rPr>
                <a:t>Internship</a:t>
              </a:r>
            </a:p>
            <a:p>
              <a:pPr marL="457200" marR="0" lvl="0" indent="-320040" algn="ctr"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2000" b="0" i="1" u="none" strike="noStrike" kern="0" cap="none" spc="0" normalizeH="0" baseline="0" noProof="0" dirty="0">
                  <a:ln>
                    <a:noFill/>
                  </a:ln>
                  <a:solidFill>
                    <a:srgbClr val="000000"/>
                  </a:solidFill>
                  <a:effectLst/>
                  <a:uLnTx/>
                  <a:uFillTx/>
                  <a:latin typeface="Georgia" panose="02040502050405020303" pitchFamily="18" charset="0"/>
                  <a:cs typeface="Times New Roman" panose="02020603050405020304" pitchFamily="18" charset="0"/>
                  <a:sym typeface="Nunito Sans"/>
                </a:rPr>
                <a:t>Search</a:t>
              </a:r>
            </a:p>
          </p:txBody>
        </p:sp>
      </p:grpSp>
      <p:grpSp>
        <p:nvGrpSpPr>
          <p:cNvPr id="63" name="Group 62">
            <a:extLst>
              <a:ext uri="{FF2B5EF4-FFF2-40B4-BE49-F238E27FC236}">
                <a16:creationId xmlns:a16="http://schemas.microsoft.com/office/drawing/2014/main" id="{0D4A1D5F-2908-45C6-8932-C3DEE31C59B3}"/>
              </a:ext>
            </a:extLst>
          </p:cNvPr>
          <p:cNvGrpSpPr/>
          <p:nvPr/>
        </p:nvGrpSpPr>
        <p:grpSpPr>
          <a:xfrm>
            <a:off x="6797432" y="2743374"/>
            <a:ext cx="2346260" cy="1070951"/>
            <a:chOff x="2551986" y="851724"/>
            <a:chExt cx="2346260" cy="1070951"/>
          </a:xfrm>
        </p:grpSpPr>
        <p:sp>
          <p:nvSpPr>
            <p:cNvPr id="60" name="Rectangle 59">
              <a:extLst>
                <a:ext uri="{FF2B5EF4-FFF2-40B4-BE49-F238E27FC236}">
                  <a16:creationId xmlns:a16="http://schemas.microsoft.com/office/drawing/2014/main" id="{A673F612-F7AA-4F7B-98E2-77A3954A6873}"/>
                </a:ext>
              </a:extLst>
            </p:cNvPr>
            <p:cNvSpPr/>
            <p:nvPr/>
          </p:nvSpPr>
          <p:spPr>
            <a:xfrm>
              <a:off x="2931567" y="1004578"/>
              <a:ext cx="1654889" cy="918097"/>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 name="Subtitle 2">
              <a:extLst>
                <a:ext uri="{FF2B5EF4-FFF2-40B4-BE49-F238E27FC236}">
                  <a16:creationId xmlns:a16="http://schemas.microsoft.com/office/drawing/2014/main" id="{281063BD-407B-42EE-B68E-E504C58D01F1}"/>
                </a:ext>
              </a:extLst>
            </p:cNvPr>
            <p:cNvSpPr txBox="1">
              <a:spLocks/>
            </p:cNvSpPr>
            <p:nvPr/>
          </p:nvSpPr>
          <p:spPr>
            <a:xfrm>
              <a:off x="2551986" y="851724"/>
              <a:ext cx="2346260"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ctr"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2000" b="0" i="1" u="none" strike="noStrike" kern="0" cap="none" spc="0" normalizeH="0" baseline="0" noProof="0" dirty="0">
                  <a:ln>
                    <a:noFill/>
                  </a:ln>
                  <a:solidFill>
                    <a:srgbClr val="000000"/>
                  </a:solidFill>
                  <a:effectLst/>
                  <a:uLnTx/>
                  <a:uFillTx/>
                  <a:latin typeface="Georgia" panose="02040502050405020303" pitchFamily="18" charset="0"/>
                  <a:cs typeface="Times New Roman" panose="02020603050405020304" pitchFamily="18" charset="0"/>
                  <a:sym typeface="Nunito Sans"/>
                </a:rPr>
                <a:t>Personality </a:t>
              </a:r>
            </a:p>
            <a:p>
              <a:pPr marL="457200" marR="0" lvl="0" indent="-320040" algn="ctr"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2000" b="0" i="1" u="none" strike="noStrike" kern="0" cap="none" spc="0" normalizeH="0" baseline="0" noProof="0" dirty="0">
                  <a:ln>
                    <a:noFill/>
                  </a:ln>
                  <a:solidFill>
                    <a:srgbClr val="000000"/>
                  </a:solidFill>
                  <a:effectLst/>
                  <a:uLnTx/>
                  <a:uFillTx/>
                  <a:latin typeface="Georgia" panose="02040502050405020303" pitchFamily="18" charset="0"/>
                  <a:cs typeface="Times New Roman" panose="02020603050405020304" pitchFamily="18" charset="0"/>
                  <a:sym typeface="Nunito Sans"/>
                </a:rPr>
                <a:t>Assessment</a:t>
              </a:r>
            </a:p>
          </p:txBody>
        </p:sp>
      </p:grpSp>
      <p:grpSp>
        <p:nvGrpSpPr>
          <p:cNvPr id="64" name="Group 63">
            <a:extLst>
              <a:ext uri="{FF2B5EF4-FFF2-40B4-BE49-F238E27FC236}">
                <a16:creationId xmlns:a16="http://schemas.microsoft.com/office/drawing/2014/main" id="{DDE48D1C-5676-4CEF-982D-1F3A7B6BD8CD}"/>
              </a:ext>
            </a:extLst>
          </p:cNvPr>
          <p:cNvGrpSpPr/>
          <p:nvPr/>
        </p:nvGrpSpPr>
        <p:grpSpPr>
          <a:xfrm>
            <a:off x="2606244" y="2612104"/>
            <a:ext cx="1740273" cy="1006828"/>
            <a:chOff x="2719728" y="2571750"/>
            <a:chExt cx="1740273" cy="1006828"/>
          </a:xfrm>
        </p:grpSpPr>
        <p:sp>
          <p:nvSpPr>
            <p:cNvPr id="58" name="Rectangle 57">
              <a:extLst>
                <a:ext uri="{FF2B5EF4-FFF2-40B4-BE49-F238E27FC236}">
                  <a16:creationId xmlns:a16="http://schemas.microsoft.com/office/drawing/2014/main" id="{390CAE3C-EAF5-46D5-AEC3-43E23E92D0FE}"/>
                </a:ext>
              </a:extLst>
            </p:cNvPr>
            <p:cNvSpPr/>
            <p:nvPr/>
          </p:nvSpPr>
          <p:spPr>
            <a:xfrm>
              <a:off x="2871112" y="2660481"/>
              <a:ext cx="1588889" cy="918097"/>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Subtitle 2">
              <a:extLst>
                <a:ext uri="{FF2B5EF4-FFF2-40B4-BE49-F238E27FC236}">
                  <a16:creationId xmlns:a16="http://schemas.microsoft.com/office/drawing/2014/main" id="{D975C339-FB0C-4559-A6E7-559479D43CA1}"/>
                </a:ext>
              </a:extLst>
            </p:cNvPr>
            <p:cNvSpPr txBox="1">
              <a:spLocks/>
            </p:cNvSpPr>
            <p:nvPr/>
          </p:nvSpPr>
          <p:spPr>
            <a:xfrm>
              <a:off x="2719728" y="2571750"/>
              <a:ext cx="1700923"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ctr"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2000" b="0" i="1" u="none" strike="noStrike" kern="0" cap="none" spc="0" normalizeH="0" baseline="0" noProof="0" dirty="0">
                  <a:ln>
                    <a:noFill/>
                  </a:ln>
                  <a:solidFill>
                    <a:srgbClr val="000000"/>
                  </a:solidFill>
                  <a:effectLst/>
                  <a:uLnTx/>
                  <a:uFillTx/>
                  <a:latin typeface="Georgia" panose="02040502050405020303" pitchFamily="18" charset="0"/>
                  <a:cs typeface="Times New Roman" panose="02020603050405020304" pitchFamily="18" charset="0"/>
                  <a:sym typeface="Nunito Sans"/>
                </a:rPr>
                <a:t>Career </a:t>
              </a:r>
            </a:p>
            <a:p>
              <a:pPr marL="457200" marR="0" lvl="0" indent="-320040" algn="ctr"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2000" b="0" i="1" u="none" strike="noStrike" kern="0" cap="none" spc="0" normalizeH="0" baseline="0" noProof="0" dirty="0">
                  <a:ln>
                    <a:noFill/>
                  </a:ln>
                  <a:solidFill>
                    <a:srgbClr val="000000"/>
                  </a:solidFill>
                  <a:effectLst/>
                  <a:uLnTx/>
                  <a:uFillTx/>
                  <a:latin typeface="Georgia" panose="02040502050405020303" pitchFamily="18" charset="0"/>
                  <a:cs typeface="Times New Roman" panose="02020603050405020304" pitchFamily="18" charset="0"/>
                  <a:sym typeface="Nunito Sans"/>
                </a:rPr>
                <a:t>Pathways</a:t>
              </a:r>
            </a:p>
          </p:txBody>
        </p:sp>
      </p:grpSp>
    </p:spTree>
    <p:extLst>
      <p:ext uri="{BB962C8B-B14F-4D97-AF65-F5344CB8AC3E}">
        <p14:creationId xmlns:p14="http://schemas.microsoft.com/office/powerpoint/2010/main" val="3363719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C58639-536E-46C5-8FC6-09BF40DAD5E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Tree>
    <p:extLst>
      <p:ext uri="{BB962C8B-B14F-4D97-AF65-F5344CB8AC3E}">
        <p14:creationId xmlns:p14="http://schemas.microsoft.com/office/powerpoint/2010/main" val="2777033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8C2E9"/>
        </a:solidFill>
        <a:effectLst/>
      </p:bgPr>
    </p:bg>
    <p:spTree>
      <p:nvGrpSpPr>
        <p:cNvPr id="1" name=""/>
        <p:cNvGrpSpPr/>
        <p:nvPr/>
      </p:nvGrpSpPr>
      <p:grpSpPr>
        <a:xfrm>
          <a:off x="0" y="0"/>
          <a:ext cx="0" cy="0"/>
          <a:chOff x="0" y="0"/>
          <a:chExt cx="0" cy="0"/>
        </a:xfrm>
      </p:grpSpPr>
      <p:pic>
        <p:nvPicPr>
          <p:cNvPr id="5" name="Graphic 4" descr="Magic Wand Auto">
            <a:extLst>
              <a:ext uri="{FF2B5EF4-FFF2-40B4-BE49-F238E27FC236}">
                <a16:creationId xmlns:a16="http://schemas.microsoft.com/office/drawing/2014/main" id="{A6FF861A-2C10-41D7-823A-C2EAF579AC1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633223" y="4632723"/>
            <a:ext cx="510778" cy="510778"/>
          </a:xfrm>
          <a:prstGeom prst="rect">
            <a:avLst/>
          </a:prstGeom>
        </p:spPr>
      </p:pic>
      <p:pic>
        <p:nvPicPr>
          <p:cNvPr id="7" name="Picture 6" descr="Camera lens with reflections on wooden table">
            <a:extLst>
              <a:ext uri="{FF2B5EF4-FFF2-40B4-BE49-F238E27FC236}">
                <a16:creationId xmlns:a16="http://schemas.microsoft.com/office/drawing/2014/main" id="{9F8EF322-571F-429A-BB3A-A3D89AAE9958}"/>
              </a:ext>
            </a:extLst>
          </p:cNvPr>
          <p:cNvPicPr>
            <a:picLocks noChangeAspect="1"/>
          </p:cNvPicPr>
          <p:nvPr/>
        </p:nvPicPr>
        <p:blipFill rotWithShape="1">
          <a:blip r:embed="rId5">
            <a:extLst>
              <a:ext uri="{28A0092B-C50C-407E-A947-70E740481C1C}">
                <a14:useLocalDpi xmlns:a14="http://schemas.microsoft.com/office/drawing/2010/main" val="0"/>
              </a:ext>
            </a:extLst>
          </a:blip>
          <a:srcRect r="6977"/>
          <a:stretch/>
        </p:blipFill>
        <p:spPr>
          <a:xfrm>
            <a:off x="3918992" y="910771"/>
            <a:ext cx="5033337" cy="3606363"/>
          </a:xfrm>
          <a:prstGeom prst="rect">
            <a:avLst/>
          </a:prstGeom>
        </p:spPr>
      </p:pic>
      <p:grpSp>
        <p:nvGrpSpPr>
          <p:cNvPr id="14" name="Group 13">
            <a:extLst>
              <a:ext uri="{FF2B5EF4-FFF2-40B4-BE49-F238E27FC236}">
                <a16:creationId xmlns:a16="http://schemas.microsoft.com/office/drawing/2014/main" id="{5C4F1166-68D1-4BC0-AEB1-59670B289D93}"/>
              </a:ext>
            </a:extLst>
          </p:cNvPr>
          <p:cNvGrpSpPr/>
          <p:nvPr/>
        </p:nvGrpSpPr>
        <p:grpSpPr>
          <a:xfrm>
            <a:off x="827292" y="910772"/>
            <a:ext cx="2366846" cy="3526146"/>
            <a:chOff x="4497513" y="1131715"/>
            <a:chExt cx="3155795" cy="4594571"/>
          </a:xfrm>
        </p:grpSpPr>
        <p:sp>
          <p:nvSpPr>
            <p:cNvPr id="9" name="Flowchart: Process 8">
              <a:extLst>
                <a:ext uri="{FF2B5EF4-FFF2-40B4-BE49-F238E27FC236}">
                  <a16:creationId xmlns:a16="http://schemas.microsoft.com/office/drawing/2014/main" id="{83AB0DE8-4E6D-46F6-A80D-2DB7871ED65E}"/>
                </a:ext>
              </a:extLst>
            </p:cNvPr>
            <p:cNvSpPr/>
            <p:nvPr/>
          </p:nvSpPr>
          <p:spPr>
            <a:xfrm>
              <a:off x="4497513" y="1131715"/>
              <a:ext cx="3155795" cy="4594571"/>
            </a:xfrm>
            <a:prstGeom prst="flowChartProcess">
              <a:avLst/>
            </a:prstGeom>
            <a:solidFill>
              <a:schemeClr val="tx1"/>
            </a:solidFill>
            <a:ln>
              <a:noFill/>
            </a:ln>
            <a:effectLst>
              <a:reflection blurRad="6350" stA="52000" endA="300" endPos="35000" dir="5400000" sy="-100000" algn="bl" rotWithShape="0"/>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3300" b="0" i="0" u="none" strike="noStrike" kern="1200" cap="none" spc="0" normalizeH="0" baseline="0" noProof="0" dirty="0">
                <a:ln>
                  <a:noFill/>
                </a:ln>
                <a:solidFill>
                  <a:prstClr val="black"/>
                </a:solidFill>
                <a:effectLst/>
                <a:uLnTx/>
                <a:uFillTx/>
                <a:latin typeface="Abadi" panose="020B0604020104020204" pitchFamily="34" charset="0"/>
                <a:ea typeface="+mn-ea"/>
                <a:cs typeface="+mn-cs"/>
                <a:sym typeface="Arial"/>
              </a:endParaRPr>
            </a:p>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en-US" sz="3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sym typeface="Arial"/>
                </a:rPr>
                <a:t>Polished</a:t>
              </a:r>
            </a:p>
          </p:txBody>
        </p:sp>
        <p:pic>
          <p:nvPicPr>
            <p:cNvPr id="13" name="Graphic 12" descr="Magic Wand Auto">
              <a:extLst>
                <a:ext uri="{FF2B5EF4-FFF2-40B4-BE49-F238E27FC236}">
                  <a16:creationId xmlns:a16="http://schemas.microsoft.com/office/drawing/2014/main" id="{71020D23-C88D-4264-A050-73B29072BE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04912" y="1911948"/>
              <a:ext cx="1182181" cy="1182181"/>
            </a:xfrm>
            <a:prstGeom prst="rect">
              <a:avLst/>
            </a:prstGeom>
          </p:spPr>
        </p:pic>
      </p:grpSp>
    </p:spTree>
    <p:extLst>
      <p:ext uri="{BB962C8B-B14F-4D97-AF65-F5344CB8AC3E}">
        <p14:creationId xmlns:p14="http://schemas.microsoft.com/office/powerpoint/2010/main" val="1210224197"/>
      </p:ext>
    </p:extLst>
  </p:cSld>
  <p:clrMapOvr>
    <a:masterClrMapping/>
  </p:clrMapOvr>
  <mc:AlternateContent xmlns:mc="http://schemas.openxmlformats.org/markup-compatibility/2006" xmlns:p14="http://schemas.microsoft.com/office/powerpoint/2010/main">
    <mc:Choice Requires="p14">
      <p:transition p14:dur="10" advClick="0" advTm="20000">
        <p14:reveal/>
      </p:transition>
    </mc:Choice>
    <mc:Fallback xmlns="">
      <p:transition advClick="0" advTm="2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8C2E9"/>
        </a:solidFill>
        <a:effectLst/>
      </p:bgPr>
    </p:bg>
    <p:spTree>
      <p:nvGrpSpPr>
        <p:cNvPr id="1" name=""/>
        <p:cNvGrpSpPr/>
        <p:nvPr/>
      </p:nvGrpSpPr>
      <p:grpSpPr>
        <a:xfrm>
          <a:off x="0" y="0"/>
          <a:ext cx="0" cy="0"/>
          <a:chOff x="0" y="0"/>
          <a:chExt cx="0" cy="0"/>
        </a:xfrm>
      </p:grpSpPr>
      <p:pic>
        <p:nvPicPr>
          <p:cNvPr id="11" name="Picture 10" descr="Student working in library at night">
            <a:extLst>
              <a:ext uri="{FF2B5EF4-FFF2-40B4-BE49-F238E27FC236}">
                <a16:creationId xmlns:a16="http://schemas.microsoft.com/office/drawing/2014/main" id="{43B7D698-8E0E-4D30-B597-96EDDCDAC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284" y="603223"/>
            <a:ext cx="5682470" cy="3787388"/>
          </a:xfrm>
          <a:prstGeom prst="rect">
            <a:avLst/>
          </a:prstGeom>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DE39DE95-D839-40D0-80D3-A7F805E5A1C5}"/>
              </a:ext>
            </a:extLst>
          </p:cNvPr>
          <p:cNvSpPr/>
          <p:nvPr/>
        </p:nvSpPr>
        <p:spPr>
          <a:xfrm>
            <a:off x="223407" y="2109827"/>
            <a:ext cx="425075" cy="430356"/>
          </a:xfrm>
          <a:prstGeom prst="rect">
            <a:avLst/>
          </a:prstGeom>
          <a:solidFill>
            <a:schemeClr val="tx1">
              <a:alpha val="94902"/>
            </a:scheme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nvGrpSpPr>
          <p:cNvPr id="12" name="Group 11"/>
          <p:cNvGrpSpPr/>
          <p:nvPr/>
        </p:nvGrpSpPr>
        <p:grpSpPr>
          <a:xfrm>
            <a:off x="143193" y="752889"/>
            <a:ext cx="3423864" cy="1063724"/>
            <a:chOff x="190921" y="2477156"/>
            <a:chExt cx="5139802" cy="1418298"/>
          </a:xfrm>
        </p:grpSpPr>
        <p:grpSp>
          <p:nvGrpSpPr>
            <p:cNvPr id="4" name="Group 3">
              <a:extLst>
                <a:ext uri="{FF2B5EF4-FFF2-40B4-BE49-F238E27FC236}">
                  <a16:creationId xmlns:a16="http://schemas.microsoft.com/office/drawing/2014/main" id="{47216FD8-EC3F-465B-A55A-523894374C50}"/>
                </a:ext>
              </a:extLst>
            </p:cNvPr>
            <p:cNvGrpSpPr/>
            <p:nvPr/>
          </p:nvGrpSpPr>
          <p:grpSpPr>
            <a:xfrm>
              <a:off x="190921" y="2477156"/>
              <a:ext cx="5139802" cy="1418298"/>
              <a:chOff x="2746689" y="1143599"/>
              <a:chExt cx="8351129" cy="1418298"/>
            </a:xfrm>
          </p:grpSpPr>
          <p:sp>
            <p:nvSpPr>
              <p:cNvPr id="5" name="Rectangle 4">
                <a:extLst>
                  <a:ext uri="{FF2B5EF4-FFF2-40B4-BE49-F238E27FC236}">
                    <a16:creationId xmlns:a16="http://schemas.microsoft.com/office/drawing/2014/main" id="{DE39DE95-D839-40D0-80D3-A7F805E5A1C5}"/>
                  </a:ext>
                </a:extLst>
              </p:cNvPr>
              <p:cNvSpPr/>
              <p:nvPr/>
            </p:nvSpPr>
            <p:spPr>
              <a:xfrm>
                <a:off x="2746689" y="1143599"/>
                <a:ext cx="6729249" cy="1418298"/>
              </a:xfrm>
              <a:prstGeom prst="rect">
                <a:avLst/>
              </a:prstGeom>
              <a:solidFill>
                <a:srgbClr val="FFFFFF">
                  <a:alpha val="94902"/>
                </a:srgb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5794CEB9-CADB-47EF-888F-0F0E05E107FE}"/>
                  </a:ext>
                </a:extLst>
              </p:cNvPr>
              <p:cNvSpPr txBox="1"/>
              <p:nvPr/>
            </p:nvSpPr>
            <p:spPr>
              <a:xfrm>
                <a:off x="3881136" y="1251638"/>
                <a:ext cx="7216682" cy="1231106"/>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Spelling and grammar</a:t>
                </a:r>
              </a:p>
            </p:txBody>
          </p:sp>
        </p:grpSp>
        <p:sp>
          <p:nvSpPr>
            <p:cNvPr id="8" name="TextBox 7">
              <a:extLst>
                <a:ext uri="{FF2B5EF4-FFF2-40B4-BE49-F238E27FC236}">
                  <a16:creationId xmlns:a16="http://schemas.microsoft.com/office/drawing/2014/main" id="{5794CEB9-CADB-47EF-888F-0F0E05E107FE}"/>
                </a:ext>
              </a:extLst>
            </p:cNvPr>
            <p:cNvSpPr txBox="1"/>
            <p:nvPr/>
          </p:nvSpPr>
          <p:spPr>
            <a:xfrm>
              <a:off x="297873" y="2540591"/>
              <a:ext cx="753208" cy="738664"/>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1.</a:t>
              </a:r>
            </a:p>
          </p:txBody>
        </p:sp>
      </p:grpSp>
      <p:sp>
        <p:nvSpPr>
          <p:cNvPr id="17" name="Rectangle 16">
            <a:extLst>
              <a:ext uri="{FF2B5EF4-FFF2-40B4-BE49-F238E27FC236}">
                <a16:creationId xmlns:a16="http://schemas.microsoft.com/office/drawing/2014/main" id="{DE39DE95-D839-40D0-80D3-A7F805E5A1C5}"/>
              </a:ext>
            </a:extLst>
          </p:cNvPr>
          <p:cNvSpPr/>
          <p:nvPr/>
        </p:nvSpPr>
        <p:spPr>
          <a:xfrm>
            <a:off x="223407" y="3550036"/>
            <a:ext cx="425075" cy="430356"/>
          </a:xfrm>
          <a:prstGeom prst="rect">
            <a:avLst/>
          </a:prstGeom>
          <a:solidFill>
            <a:schemeClr val="tx1">
              <a:alpha val="94902"/>
            </a:scheme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8" name="Rectangle 17">
            <a:extLst>
              <a:ext uri="{FF2B5EF4-FFF2-40B4-BE49-F238E27FC236}">
                <a16:creationId xmlns:a16="http://schemas.microsoft.com/office/drawing/2014/main" id="{DE39DE95-D839-40D0-80D3-A7F805E5A1C5}"/>
              </a:ext>
            </a:extLst>
          </p:cNvPr>
          <p:cNvSpPr/>
          <p:nvPr/>
        </p:nvSpPr>
        <p:spPr>
          <a:xfrm>
            <a:off x="226983" y="2829932"/>
            <a:ext cx="425075" cy="430356"/>
          </a:xfrm>
          <a:prstGeom prst="rect">
            <a:avLst/>
          </a:prstGeom>
          <a:solidFill>
            <a:schemeClr val="tx1">
              <a:alpha val="94902"/>
            </a:scheme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900528005"/>
      </p:ext>
    </p:extLst>
  </p:cSld>
  <p:clrMapOvr>
    <a:masterClrMapping/>
  </p:clrMapOvr>
  <mc:AlternateContent xmlns:mc="http://schemas.openxmlformats.org/markup-compatibility/2006" xmlns:p14="http://schemas.microsoft.com/office/powerpoint/2010/main">
    <mc:Choice Requires="p14">
      <p:transition p14:dur="10" advClick="0" advTm="20000">
        <p14:reveal/>
      </p:transition>
    </mc:Choice>
    <mc:Fallback xmlns="">
      <p:transition advClick="0" advTm="2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8C2E9"/>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E39DE95-D839-40D0-80D3-A7F805E5A1C5}"/>
              </a:ext>
            </a:extLst>
          </p:cNvPr>
          <p:cNvSpPr/>
          <p:nvPr/>
        </p:nvSpPr>
        <p:spPr>
          <a:xfrm>
            <a:off x="223405" y="1373600"/>
            <a:ext cx="2758913" cy="1063724"/>
          </a:xfrm>
          <a:prstGeom prst="rect">
            <a:avLst/>
          </a:prstGeom>
          <a:solidFill>
            <a:srgbClr val="FFFFFF">
              <a:alpha val="94902"/>
            </a:srgb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nvGrpSpPr>
          <p:cNvPr id="14" name="Group 13"/>
          <p:cNvGrpSpPr/>
          <p:nvPr/>
        </p:nvGrpSpPr>
        <p:grpSpPr>
          <a:xfrm>
            <a:off x="223406" y="1374547"/>
            <a:ext cx="3774637" cy="956783"/>
            <a:chOff x="297874" y="2540591"/>
            <a:chExt cx="5032849" cy="1275709"/>
          </a:xfrm>
        </p:grpSpPr>
        <p:sp>
          <p:nvSpPr>
            <p:cNvPr id="11" name="TextBox 10">
              <a:extLst>
                <a:ext uri="{FF2B5EF4-FFF2-40B4-BE49-F238E27FC236}">
                  <a16:creationId xmlns:a16="http://schemas.microsoft.com/office/drawing/2014/main" id="{5794CEB9-CADB-47EF-888F-0F0E05E107FE}"/>
                </a:ext>
              </a:extLst>
            </p:cNvPr>
            <p:cNvSpPr txBox="1"/>
            <p:nvPr/>
          </p:nvSpPr>
          <p:spPr>
            <a:xfrm>
              <a:off x="889131" y="2585195"/>
              <a:ext cx="4441592" cy="123110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No personal pronouns</a:t>
              </a:r>
            </a:p>
          </p:txBody>
        </p:sp>
        <p:sp>
          <p:nvSpPr>
            <p:cNvPr id="12" name="TextBox 11">
              <a:extLst>
                <a:ext uri="{FF2B5EF4-FFF2-40B4-BE49-F238E27FC236}">
                  <a16:creationId xmlns:a16="http://schemas.microsoft.com/office/drawing/2014/main" id="{5794CEB9-CADB-47EF-888F-0F0E05E107FE}"/>
                </a:ext>
              </a:extLst>
            </p:cNvPr>
            <p:cNvSpPr txBox="1"/>
            <p:nvPr/>
          </p:nvSpPr>
          <p:spPr>
            <a:xfrm>
              <a:off x="297874" y="2540591"/>
              <a:ext cx="753208" cy="738663"/>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2.</a:t>
              </a:r>
            </a:p>
          </p:txBody>
        </p:sp>
      </p:grpSp>
      <p:sp>
        <p:nvSpPr>
          <p:cNvPr id="21" name="Rectangle 20">
            <a:extLst>
              <a:ext uri="{FF2B5EF4-FFF2-40B4-BE49-F238E27FC236}">
                <a16:creationId xmlns:a16="http://schemas.microsoft.com/office/drawing/2014/main" id="{DE39DE95-D839-40D0-80D3-A7F805E5A1C5}"/>
              </a:ext>
            </a:extLst>
          </p:cNvPr>
          <p:cNvSpPr/>
          <p:nvPr/>
        </p:nvSpPr>
        <p:spPr>
          <a:xfrm>
            <a:off x="223407" y="626561"/>
            <a:ext cx="425075" cy="430356"/>
          </a:xfrm>
          <a:prstGeom prst="rect">
            <a:avLst/>
          </a:prstGeom>
          <a:solidFill>
            <a:schemeClr val="tx1">
              <a:alpha val="94902"/>
            </a:scheme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22" name="Rectangle 21">
            <a:extLst>
              <a:ext uri="{FF2B5EF4-FFF2-40B4-BE49-F238E27FC236}">
                <a16:creationId xmlns:a16="http://schemas.microsoft.com/office/drawing/2014/main" id="{DE39DE95-D839-40D0-80D3-A7F805E5A1C5}"/>
              </a:ext>
            </a:extLst>
          </p:cNvPr>
          <p:cNvSpPr/>
          <p:nvPr/>
        </p:nvSpPr>
        <p:spPr>
          <a:xfrm>
            <a:off x="223407" y="3550036"/>
            <a:ext cx="425075" cy="430356"/>
          </a:xfrm>
          <a:prstGeom prst="rect">
            <a:avLst/>
          </a:prstGeom>
          <a:solidFill>
            <a:schemeClr val="tx1">
              <a:alpha val="94902"/>
            </a:scheme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23" name="Rectangle 22">
            <a:extLst>
              <a:ext uri="{FF2B5EF4-FFF2-40B4-BE49-F238E27FC236}">
                <a16:creationId xmlns:a16="http://schemas.microsoft.com/office/drawing/2014/main" id="{DE39DE95-D839-40D0-80D3-A7F805E5A1C5}"/>
              </a:ext>
            </a:extLst>
          </p:cNvPr>
          <p:cNvSpPr/>
          <p:nvPr/>
        </p:nvSpPr>
        <p:spPr>
          <a:xfrm>
            <a:off x="226983" y="2829932"/>
            <a:ext cx="425075" cy="430356"/>
          </a:xfrm>
          <a:prstGeom prst="rect">
            <a:avLst/>
          </a:prstGeom>
          <a:solidFill>
            <a:schemeClr val="tx1">
              <a:alpha val="94902"/>
            </a:scheme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pic>
        <p:nvPicPr>
          <p:cNvPr id="4" name="Picture 3" descr="Smiling toddler eating food at home">
            <a:extLst>
              <a:ext uri="{FF2B5EF4-FFF2-40B4-BE49-F238E27FC236}">
                <a16:creationId xmlns:a16="http://schemas.microsoft.com/office/drawing/2014/main" id="{228C69F1-8FBF-40B3-9B10-88887DDE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275" y="612278"/>
            <a:ext cx="5696047" cy="379643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41621112"/>
      </p:ext>
    </p:extLst>
  </p:cSld>
  <p:clrMapOvr>
    <a:masterClrMapping/>
  </p:clrMapOvr>
  <mc:AlternateContent xmlns:mc="http://schemas.openxmlformats.org/markup-compatibility/2006" xmlns:p14="http://schemas.microsoft.com/office/powerpoint/2010/main">
    <mc:Choice Requires="p14">
      <p:transition p14:dur="10" advClick="0" advTm="20000">
        <p14:reveal/>
      </p:transition>
    </mc:Choice>
    <mc:Fallback xmlns="">
      <p:transition advClick="0" advTm="2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8C2E9"/>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E39DE95-D839-40D0-80D3-A7F805E5A1C5}"/>
              </a:ext>
            </a:extLst>
          </p:cNvPr>
          <p:cNvSpPr/>
          <p:nvPr/>
        </p:nvSpPr>
        <p:spPr>
          <a:xfrm>
            <a:off x="223405" y="2191326"/>
            <a:ext cx="2758913" cy="1063724"/>
          </a:xfrm>
          <a:prstGeom prst="rect">
            <a:avLst/>
          </a:prstGeom>
          <a:solidFill>
            <a:srgbClr val="FFFFFF">
              <a:alpha val="94902"/>
            </a:srgb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nvGrpSpPr>
          <p:cNvPr id="10" name="Group 9"/>
          <p:cNvGrpSpPr/>
          <p:nvPr/>
        </p:nvGrpSpPr>
        <p:grpSpPr>
          <a:xfrm>
            <a:off x="223406" y="2457730"/>
            <a:ext cx="3774637" cy="553998"/>
            <a:chOff x="297874" y="2540591"/>
            <a:chExt cx="5032849" cy="738663"/>
          </a:xfrm>
        </p:grpSpPr>
        <p:sp>
          <p:nvSpPr>
            <p:cNvPr id="14" name="TextBox 13">
              <a:extLst>
                <a:ext uri="{FF2B5EF4-FFF2-40B4-BE49-F238E27FC236}">
                  <a16:creationId xmlns:a16="http://schemas.microsoft.com/office/drawing/2014/main" id="{5794CEB9-CADB-47EF-888F-0F0E05E107FE}"/>
                </a:ext>
              </a:extLst>
            </p:cNvPr>
            <p:cNvSpPr txBox="1"/>
            <p:nvPr/>
          </p:nvSpPr>
          <p:spPr>
            <a:xfrm>
              <a:off x="889131" y="2585195"/>
              <a:ext cx="4441592" cy="677107"/>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Consistency</a:t>
              </a:r>
            </a:p>
          </p:txBody>
        </p:sp>
        <p:sp>
          <p:nvSpPr>
            <p:cNvPr id="12" name="TextBox 11">
              <a:extLst>
                <a:ext uri="{FF2B5EF4-FFF2-40B4-BE49-F238E27FC236}">
                  <a16:creationId xmlns:a16="http://schemas.microsoft.com/office/drawing/2014/main" id="{5794CEB9-CADB-47EF-888F-0F0E05E107FE}"/>
                </a:ext>
              </a:extLst>
            </p:cNvPr>
            <p:cNvSpPr txBox="1"/>
            <p:nvPr/>
          </p:nvSpPr>
          <p:spPr>
            <a:xfrm>
              <a:off x="297874" y="2540591"/>
              <a:ext cx="753208" cy="738663"/>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3.</a:t>
              </a:r>
            </a:p>
          </p:txBody>
        </p:sp>
      </p:grpSp>
      <p:pic>
        <p:nvPicPr>
          <p:cNvPr id="16" name="Picture 15" descr="Building windows lined in a pattern">
            <a:extLst>
              <a:ext uri="{FF2B5EF4-FFF2-40B4-BE49-F238E27FC236}">
                <a16:creationId xmlns:a16="http://schemas.microsoft.com/office/drawing/2014/main" id="{B832A5AE-295F-46A5-AAD7-6777A6F92A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53368" y="626560"/>
            <a:ext cx="5646871" cy="3763661"/>
          </a:xfrm>
          <a:prstGeom prst="rect">
            <a:avLst/>
          </a:prstGeom>
          <a:effectLst>
            <a:outerShdw blurRad="63500" sx="102000" sy="102000" algn="ctr" rotWithShape="0">
              <a:prstClr val="black">
                <a:alpha val="40000"/>
              </a:prstClr>
            </a:outerShdw>
          </a:effectLst>
        </p:spPr>
      </p:pic>
      <p:sp>
        <p:nvSpPr>
          <p:cNvPr id="23" name="Rectangle 22">
            <a:extLst>
              <a:ext uri="{FF2B5EF4-FFF2-40B4-BE49-F238E27FC236}">
                <a16:creationId xmlns:a16="http://schemas.microsoft.com/office/drawing/2014/main" id="{DE39DE95-D839-40D0-80D3-A7F805E5A1C5}"/>
              </a:ext>
            </a:extLst>
          </p:cNvPr>
          <p:cNvSpPr/>
          <p:nvPr/>
        </p:nvSpPr>
        <p:spPr>
          <a:xfrm>
            <a:off x="223407" y="3550036"/>
            <a:ext cx="425075" cy="430356"/>
          </a:xfrm>
          <a:prstGeom prst="rect">
            <a:avLst/>
          </a:prstGeom>
          <a:solidFill>
            <a:schemeClr val="tx1">
              <a:alpha val="94902"/>
            </a:scheme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27" name="Rectangle 26">
            <a:extLst>
              <a:ext uri="{FF2B5EF4-FFF2-40B4-BE49-F238E27FC236}">
                <a16:creationId xmlns:a16="http://schemas.microsoft.com/office/drawing/2014/main" id="{DE39DE95-D839-40D0-80D3-A7F805E5A1C5}"/>
              </a:ext>
            </a:extLst>
          </p:cNvPr>
          <p:cNvSpPr/>
          <p:nvPr/>
        </p:nvSpPr>
        <p:spPr>
          <a:xfrm>
            <a:off x="223405" y="1465985"/>
            <a:ext cx="425075" cy="430356"/>
          </a:xfrm>
          <a:prstGeom prst="rect">
            <a:avLst/>
          </a:prstGeom>
          <a:solidFill>
            <a:schemeClr val="tx1">
              <a:alpha val="94902"/>
            </a:scheme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28" name="Rectangle 27">
            <a:extLst>
              <a:ext uri="{FF2B5EF4-FFF2-40B4-BE49-F238E27FC236}">
                <a16:creationId xmlns:a16="http://schemas.microsoft.com/office/drawing/2014/main" id="{DE39DE95-D839-40D0-80D3-A7F805E5A1C5}"/>
              </a:ext>
            </a:extLst>
          </p:cNvPr>
          <p:cNvSpPr/>
          <p:nvPr/>
        </p:nvSpPr>
        <p:spPr>
          <a:xfrm>
            <a:off x="223407" y="626561"/>
            <a:ext cx="425075" cy="430356"/>
          </a:xfrm>
          <a:prstGeom prst="rect">
            <a:avLst/>
          </a:prstGeom>
          <a:solidFill>
            <a:schemeClr val="tx1">
              <a:alpha val="94902"/>
            </a:scheme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32283577"/>
      </p:ext>
    </p:extLst>
  </p:cSld>
  <p:clrMapOvr>
    <a:masterClrMapping/>
  </p:clrMapOvr>
  <mc:AlternateContent xmlns:mc="http://schemas.openxmlformats.org/markup-compatibility/2006" xmlns:p14="http://schemas.microsoft.com/office/powerpoint/2010/main">
    <mc:Choice Requires="p14">
      <p:transition p14:dur="10" advClick="0" advTm="20000">
        <p14:reveal/>
      </p:transition>
    </mc:Choice>
    <mc:Fallback xmlns="">
      <p:transition advClick="0" advTm="2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8C2E9"/>
        </a:solidFill>
        <a:effectLst/>
      </p:bgPr>
    </p:bg>
    <p:spTree>
      <p:nvGrpSpPr>
        <p:cNvPr id="1" name=""/>
        <p:cNvGrpSpPr/>
        <p:nvPr/>
      </p:nvGrpSpPr>
      <p:grpSpPr>
        <a:xfrm>
          <a:off x="0" y="0"/>
          <a:ext cx="0" cy="0"/>
          <a:chOff x="0" y="0"/>
          <a:chExt cx="0" cy="0"/>
        </a:xfrm>
      </p:grpSpPr>
      <p:pic>
        <p:nvPicPr>
          <p:cNvPr id="6" name="Picture 5" descr="Three teenagers taking a selfie on their mobile phone">
            <a:extLst>
              <a:ext uri="{FF2B5EF4-FFF2-40B4-BE49-F238E27FC236}">
                <a16:creationId xmlns:a16="http://schemas.microsoft.com/office/drawing/2014/main" id="{F7B0FF6E-8703-46D6-9FC0-AB1CB6C0BF2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71733" y="626560"/>
            <a:ext cx="5642652" cy="3763661"/>
          </a:xfrm>
          <a:prstGeom prst="rect">
            <a:avLst/>
          </a:prstGeom>
          <a:effectLst>
            <a:outerShdw blurRad="63500" sx="102000" sy="102000" algn="ctr" rotWithShape="0">
              <a:prstClr val="black">
                <a:alpha val="40000"/>
              </a:prstClr>
            </a:outerShdw>
          </a:effectLst>
        </p:spPr>
      </p:pic>
      <p:sp>
        <p:nvSpPr>
          <p:cNvPr id="20" name="Rectangle 19">
            <a:extLst>
              <a:ext uri="{FF2B5EF4-FFF2-40B4-BE49-F238E27FC236}">
                <a16:creationId xmlns:a16="http://schemas.microsoft.com/office/drawing/2014/main" id="{DE39DE95-D839-40D0-80D3-A7F805E5A1C5}"/>
              </a:ext>
            </a:extLst>
          </p:cNvPr>
          <p:cNvSpPr/>
          <p:nvPr/>
        </p:nvSpPr>
        <p:spPr>
          <a:xfrm>
            <a:off x="241774" y="2973542"/>
            <a:ext cx="2758913" cy="1063724"/>
          </a:xfrm>
          <a:prstGeom prst="rect">
            <a:avLst/>
          </a:prstGeom>
          <a:solidFill>
            <a:srgbClr val="FFFFFF">
              <a:alpha val="94902"/>
            </a:srgb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nvGrpSpPr>
          <p:cNvPr id="5" name="Group 4"/>
          <p:cNvGrpSpPr/>
          <p:nvPr/>
        </p:nvGrpSpPr>
        <p:grpSpPr>
          <a:xfrm>
            <a:off x="321989" y="3021828"/>
            <a:ext cx="3205595" cy="956783"/>
            <a:chOff x="297874" y="2540591"/>
            <a:chExt cx="4274126" cy="1275709"/>
          </a:xfrm>
        </p:grpSpPr>
        <p:sp>
          <p:nvSpPr>
            <p:cNvPr id="9" name="TextBox 8">
              <a:extLst>
                <a:ext uri="{FF2B5EF4-FFF2-40B4-BE49-F238E27FC236}">
                  <a16:creationId xmlns:a16="http://schemas.microsoft.com/office/drawing/2014/main" id="{5794CEB9-CADB-47EF-888F-0F0E05E107FE}"/>
                </a:ext>
              </a:extLst>
            </p:cNvPr>
            <p:cNvSpPr txBox="1"/>
            <p:nvPr/>
          </p:nvSpPr>
          <p:spPr>
            <a:xfrm>
              <a:off x="889131" y="2585195"/>
              <a:ext cx="3682869" cy="123110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Save references</a:t>
              </a:r>
            </a:p>
          </p:txBody>
        </p:sp>
        <p:sp>
          <p:nvSpPr>
            <p:cNvPr id="7" name="TextBox 6">
              <a:extLst>
                <a:ext uri="{FF2B5EF4-FFF2-40B4-BE49-F238E27FC236}">
                  <a16:creationId xmlns:a16="http://schemas.microsoft.com/office/drawing/2014/main" id="{5794CEB9-CADB-47EF-888F-0F0E05E107FE}"/>
                </a:ext>
              </a:extLst>
            </p:cNvPr>
            <p:cNvSpPr txBox="1"/>
            <p:nvPr/>
          </p:nvSpPr>
          <p:spPr>
            <a:xfrm>
              <a:off x="297874" y="2540591"/>
              <a:ext cx="753208" cy="738663"/>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rPr>
                <a:t>4.</a:t>
              </a:r>
            </a:p>
          </p:txBody>
        </p:sp>
      </p:grpSp>
      <p:sp>
        <p:nvSpPr>
          <p:cNvPr id="16" name="Rectangle 15">
            <a:extLst>
              <a:ext uri="{FF2B5EF4-FFF2-40B4-BE49-F238E27FC236}">
                <a16:creationId xmlns:a16="http://schemas.microsoft.com/office/drawing/2014/main" id="{DE39DE95-D839-40D0-80D3-A7F805E5A1C5}"/>
              </a:ext>
            </a:extLst>
          </p:cNvPr>
          <p:cNvSpPr/>
          <p:nvPr/>
        </p:nvSpPr>
        <p:spPr>
          <a:xfrm>
            <a:off x="241774" y="2254148"/>
            <a:ext cx="425075" cy="430356"/>
          </a:xfrm>
          <a:prstGeom prst="rect">
            <a:avLst/>
          </a:prstGeom>
          <a:solidFill>
            <a:schemeClr val="tx1">
              <a:alpha val="94902"/>
            </a:scheme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8" name="Rectangle 17">
            <a:extLst>
              <a:ext uri="{FF2B5EF4-FFF2-40B4-BE49-F238E27FC236}">
                <a16:creationId xmlns:a16="http://schemas.microsoft.com/office/drawing/2014/main" id="{DE39DE95-D839-40D0-80D3-A7F805E5A1C5}"/>
              </a:ext>
            </a:extLst>
          </p:cNvPr>
          <p:cNvSpPr/>
          <p:nvPr/>
        </p:nvSpPr>
        <p:spPr>
          <a:xfrm>
            <a:off x="223405" y="1465985"/>
            <a:ext cx="425075" cy="430356"/>
          </a:xfrm>
          <a:prstGeom prst="rect">
            <a:avLst/>
          </a:prstGeom>
          <a:solidFill>
            <a:schemeClr val="tx1">
              <a:alpha val="94902"/>
            </a:scheme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9" name="Rectangle 18">
            <a:extLst>
              <a:ext uri="{FF2B5EF4-FFF2-40B4-BE49-F238E27FC236}">
                <a16:creationId xmlns:a16="http://schemas.microsoft.com/office/drawing/2014/main" id="{DE39DE95-D839-40D0-80D3-A7F805E5A1C5}"/>
              </a:ext>
            </a:extLst>
          </p:cNvPr>
          <p:cNvSpPr/>
          <p:nvPr/>
        </p:nvSpPr>
        <p:spPr>
          <a:xfrm>
            <a:off x="223407" y="626561"/>
            <a:ext cx="425075" cy="430356"/>
          </a:xfrm>
          <a:prstGeom prst="rect">
            <a:avLst/>
          </a:prstGeom>
          <a:solidFill>
            <a:schemeClr val="tx1">
              <a:alpha val="94902"/>
            </a:schemeClr>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311787328"/>
      </p:ext>
    </p:extLst>
  </p:cSld>
  <p:clrMapOvr>
    <a:masterClrMapping/>
  </p:clrMapOvr>
  <mc:AlternateContent xmlns:mc="http://schemas.openxmlformats.org/markup-compatibility/2006" xmlns:p14="http://schemas.microsoft.com/office/powerpoint/2010/main">
    <mc:Choice Requires="p14">
      <p:transition p14:dur="10" advClick="0" advTm="20000">
        <p14:reveal/>
      </p:transition>
    </mc:Choice>
    <mc:Fallback xmlns="">
      <p:transition advClick="0" advTm="20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71A7-0662-4A13-8463-DD8596C75026}"/>
              </a:ext>
            </a:extLst>
          </p:cNvPr>
          <p:cNvSpPr>
            <a:spLocks noGrp="1"/>
          </p:cNvSpPr>
          <p:nvPr>
            <p:ph type="title"/>
          </p:nvPr>
        </p:nvSpPr>
        <p:spPr/>
        <p:txBody>
          <a:bodyPr/>
          <a:lstStyle/>
          <a:p>
            <a:r>
              <a:rPr lang="en-US" sz="3600" dirty="0"/>
              <a:t>Benefits of PK: </a:t>
            </a:r>
          </a:p>
        </p:txBody>
      </p:sp>
      <p:sp>
        <p:nvSpPr>
          <p:cNvPr id="3" name="Slide Number Placeholder 2">
            <a:extLst>
              <a:ext uri="{FF2B5EF4-FFF2-40B4-BE49-F238E27FC236}">
                <a16:creationId xmlns:a16="http://schemas.microsoft.com/office/drawing/2014/main" id="{4419B1CA-345B-4D76-B2AB-3BB2D404754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6" name="Subtitle 2">
            <a:extLst>
              <a:ext uri="{FF2B5EF4-FFF2-40B4-BE49-F238E27FC236}">
                <a16:creationId xmlns:a16="http://schemas.microsoft.com/office/drawing/2014/main" id="{AEE7C854-5AF9-4136-8C81-7F9A306C9173}"/>
              </a:ext>
            </a:extLst>
          </p:cNvPr>
          <p:cNvSpPr txBox="1">
            <a:spLocks/>
          </p:cNvSpPr>
          <p:nvPr/>
        </p:nvSpPr>
        <p:spPr>
          <a:xfrm>
            <a:off x="234450" y="1778324"/>
            <a:ext cx="2046300" cy="2207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285750" marR="0" lvl="0" indent="-28575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r>
              <a:rPr kumimoji="0" lang="en-US" sz="14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Record and share on other platforms </a:t>
            </a:r>
          </a:p>
          <a:p>
            <a:pPr marL="285750" marR="0" lvl="0" indent="-28575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r>
              <a:rPr kumimoji="0" lang="en-US" sz="14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Use for presentations</a:t>
            </a:r>
          </a:p>
          <a:p>
            <a:pPr marL="285750" marR="0" lvl="0" indent="-285750" algn="l" defTabSz="914400" rtl="0" eaLnBrk="1" fontAlgn="auto" latinLnBrk="0" hangingPunct="1">
              <a:lnSpc>
                <a:spcPct val="115000"/>
              </a:lnSpc>
              <a:spcBef>
                <a:spcPts val="600"/>
              </a:spcBef>
              <a:spcAft>
                <a:spcPts val="0"/>
              </a:spcAft>
              <a:buClr>
                <a:srgbClr val="CCCCCC"/>
              </a:buClr>
              <a:buSzPts val="1400"/>
              <a:buFont typeface="Nunito Sans"/>
              <a:buChar char="▪"/>
              <a:tabLst/>
              <a:defRPr/>
            </a:pPr>
            <a:r>
              <a:rPr kumimoji="0" lang="en-US" sz="14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Brief and accessible</a:t>
            </a:r>
          </a:p>
        </p:txBody>
      </p:sp>
    </p:spTree>
    <p:extLst>
      <p:ext uri="{BB962C8B-B14F-4D97-AF65-F5344CB8AC3E}">
        <p14:creationId xmlns:p14="http://schemas.microsoft.com/office/powerpoint/2010/main" val="2680116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A16D9C-9412-46E2-9AB9-9A9FCE5A3348}"/>
              </a:ext>
            </a:extLst>
          </p:cNvPr>
          <p:cNvSpPr/>
          <p:nvPr/>
        </p:nvSpPr>
        <p:spPr>
          <a:xfrm>
            <a:off x="237245" y="2950234"/>
            <a:ext cx="2046300" cy="531740"/>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0A94E3CC-7BD1-4897-9DEB-217EFA87B7A6}"/>
              </a:ext>
            </a:extLst>
          </p:cNvPr>
          <p:cNvSpPr>
            <a:spLocks noGrp="1"/>
          </p:cNvSpPr>
          <p:nvPr>
            <p:ph type="title"/>
          </p:nvPr>
        </p:nvSpPr>
        <p:spPr>
          <a:xfrm>
            <a:off x="243075" y="911930"/>
            <a:ext cx="2046300" cy="1364100"/>
          </a:xfrm>
        </p:spPr>
        <p:txBody>
          <a:bodyPr/>
          <a:lstStyle/>
          <a:p>
            <a:r>
              <a:rPr lang="en-US" sz="3200" dirty="0"/>
              <a:t>Do it yourself:</a:t>
            </a:r>
          </a:p>
        </p:txBody>
      </p:sp>
      <p:sp>
        <p:nvSpPr>
          <p:cNvPr id="3" name="Slide Number Placeholder 2">
            <a:extLst>
              <a:ext uri="{FF2B5EF4-FFF2-40B4-BE49-F238E27FC236}">
                <a16:creationId xmlns:a16="http://schemas.microsoft.com/office/drawing/2014/main" id="{1FD68E35-CC04-49F2-9E90-CBA98FD6EA2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pic>
        <p:nvPicPr>
          <p:cNvPr id="6" name="Graphic 5">
            <a:extLst>
              <a:ext uri="{FF2B5EF4-FFF2-40B4-BE49-F238E27FC236}">
                <a16:creationId xmlns:a16="http://schemas.microsoft.com/office/drawing/2014/main" id="{17A15C80-C6FC-462B-AA38-C64C45DC85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245" y="2372671"/>
            <a:ext cx="2239641" cy="398157"/>
          </a:xfrm>
          <a:prstGeom prst="rect">
            <a:avLst/>
          </a:prstGeom>
        </p:spPr>
      </p:pic>
      <p:sp>
        <p:nvSpPr>
          <p:cNvPr id="8" name="Subtitle 2">
            <a:extLst>
              <a:ext uri="{FF2B5EF4-FFF2-40B4-BE49-F238E27FC236}">
                <a16:creationId xmlns:a16="http://schemas.microsoft.com/office/drawing/2014/main" id="{A20D6B63-4DB1-403B-A4E5-CA60B8792012}"/>
              </a:ext>
            </a:extLst>
          </p:cNvPr>
          <p:cNvSpPr txBox="1">
            <a:spLocks/>
          </p:cNvSpPr>
          <p:nvPr/>
        </p:nvSpPr>
        <p:spPr>
          <a:xfrm>
            <a:off x="243075" y="3577966"/>
            <a:ext cx="3166119" cy="11634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0" marR="0" lvl="0" indent="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4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Or just use PowerPoint!</a:t>
            </a:r>
          </a:p>
        </p:txBody>
      </p:sp>
      <p:sp>
        <p:nvSpPr>
          <p:cNvPr id="10" name="Subtitle 2">
            <a:extLst>
              <a:ext uri="{FF2B5EF4-FFF2-40B4-BE49-F238E27FC236}">
                <a16:creationId xmlns:a16="http://schemas.microsoft.com/office/drawing/2014/main" id="{0A32AA22-5221-4C34-9FBC-6C42F2C7067E}"/>
              </a:ext>
            </a:extLst>
          </p:cNvPr>
          <p:cNvSpPr txBox="1">
            <a:spLocks/>
          </p:cNvSpPr>
          <p:nvPr/>
        </p:nvSpPr>
        <p:spPr>
          <a:xfrm>
            <a:off x="243076" y="2866820"/>
            <a:ext cx="2040470" cy="6151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0" marR="0" lvl="0" indent="0" algn="ctr"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800" b="0" i="0" u="none" strike="noStrike" kern="0" cap="none" spc="0" normalizeH="0" baseline="0" noProof="0" dirty="0">
                <a:ln>
                  <a:noFill/>
                </a:ln>
                <a:solidFill>
                  <a:srgbClr val="000000"/>
                </a:solidFill>
                <a:effectLst/>
                <a:uLnTx/>
                <a:uFillTx/>
                <a:latin typeface="Georgia" panose="02040502050405020303" pitchFamily="18" charset="0"/>
                <a:cs typeface="Times New Roman" panose="02020603050405020304" pitchFamily="18" charset="0"/>
                <a:sym typeface="Nunito Sans"/>
              </a:rPr>
              <a:t>PechaKucha.com</a:t>
            </a:r>
          </a:p>
        </p:txBody>
      </p:sp>
    </p:spTree>
    <p:extLst>
      <p:ext uri="{BB962C8B-B14F-4D97-AF65-F5344CB8AC3E}">
        <p14:creationId xmlns:p14="http://schemas.microsoft.com/office/powerpoint/2010/main" val="463367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5788-7E4D-4C98-86DE-6FD2C67611AC}"/>
              </a:ext>
            </a:extLst>
          </p:cNvPr>
          <p:cNvSpPr>
            <a:spLocks noGrp="1"/>
          </p:cNvSpPr>
          <p:nvPr>
            <p:ph type="title"/>
          </p:nvPr>
        </p:nvSpPr>
        <p:spPr>
          <a:xfrm>
            <a:off x="73084" y="581250"/>
            <a:ext cx="2318969" cy="3981000"/>
          </a:xfrm>
        </p:spPr>
        <p:txBody>
          <a:bodyPr/>
          <a:lstStyle/>
          <a:p>
            <a:br>
              <a:rPr lang="en-US" sz="3200" dirty="0">
                <a:solidFill>
                  <a:schemeClr val="accent1">
                    <a:lumMod val="75000"/>
                  </a:schemeClr>
                </a:solidFill>
              </a:rPr>
            </a:br>
            <a:br>
              <a:rPr lang="en-US" sz="3200" dirty="0">
                <a:solidFill>
                  <a:schemeClr val="accent1">
                    <a:lumMod val="75000"/>
                  </a:schemeClr>
                </a:solidFill>
              </a:rPr>
            </a:br>
            <a:br>
              <a:rPr lang="en-US" sz="3200" dirty="0">
                <a:solidFill>
                  <a:schemeClr val="accent1">
                    <a:lumMod val="75000"/>
                  </a:schemeClr>
                </a:solidFill>
              </a:rPr>
            </a:br>
            <a:r>
              <a:rPr lang="en-US" sz="3200" dirty="0">
                <a:solidFill>
                  <a:schemeClr val="bg1"/>
                </a:solidFill>
              </a:rPr>
              <a:t>Thank you!</a:t>
            </a:r>
            <a:br>
              <a:rPr lang="en-US" sz="2800" dirty="0">
                <a:solidFill>
                  <a:schemeClr val="bg1"/>
                </a:solidFill>
              </a:rPr>
            </a:br>
            <a:r>
              <a:rPr lang="en-US" sz="2000" dirty="0">
                <a:solidFill>
                  <a:schemeClr val="bg1"/>
                </a:solidFill>
              </a:rPr>
              <a:t>Hannah Nicolaisen</a:t>
            </a:r>
            <a:br>
              <a:rPr lang="en-US" sz="2800" dirty="0">
                <a:solidFill>
                  <a:schemeClr val="bg1"/>
                </a:solidFill>
              </a:rPr>
            </a:br>
            <a:r>
              <a:rPr lang="en-US" sz="1600" dirty="0">
                <a:solidFill>
                  <a:schemeClr val="bg1"/>
                </a:solidFill>
              </a:rPr>
              <a:t>hnico2@uis.edu</a:t>
            </a:r>
            <a:endParaRPr lang="en-US" sz="2800" dirty="0">
              <a:solidFill>
                <a:schemeClr val="bg1"/>
              </a:solidFill>
            </a:endParaRPr>
          </a:p>
        </p:txBody>
      </p:sp>
      <p:sp>
        <p:nvSpPr>
          <p:cNvPr id="3" name="Slide Number Placeholder 2">
            <a:extLst>
              <a:ext uri="{FF2B5EF4-FFF2-40B4-BE49-F238E27FC236}">
                <a16:creationId xmlns:a16="http://schemas.microsoft.com/office/drawing/2014/main" id="{473E4433-BDD5-415D-8931-54E229D8D16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 sz="1000" b="0" i="0" u="none" strike="noStrike" kern="0" cap="none" spc="0" normalizeH="0" baseline="0" noProof="0">
              <a:ln>
                <a:noFill/>
              </a:ln>
              <a:solidFill>
                <a:srgbClr val="CCCCCC"/>
              </a:solidFill>
              <a:effectLst/>
              <a:uLnTx/>
              <a:uFillTx/>
              <a:latin typeface="Nunito Sans"/>
              <a:sym typeface="Nunito Sans"/>
            </a:endParaRPr>
          </a:p>
        </p:txBody>
      </p:sp>
      <p:pic>
        <p:nvPicPr>
          <p:cNvPr id="6" name="Picture 5" descr="Balanced stones on a pebble beach during sunset">
            <a:extLst>
              <a:ext uri="{FF2B5EF4-FFF2-40B4-BE49-F238E27FC236}">
                <a16:creationId xmlns:a16="http://schemas.microsoft.com/office/drawing/2014/main" id="{A9C2D2CB-207E-42D9-AC85-4861F0C29152}"/>
              </a:ext>
            </a:extLst>
          </p:cNvPr>
          <p:cNvPicPr>
            <a:picLocks noChangeAspect="1"/>
          </p:cNvPicPr>
          <p:nvPr/>
        </p:nvPicPr>
        <p:blipFill rotWithShape="1">
          <a:blip r:embed="rId3"/>
          <a:srcRect l="14933"/>
          <a:stretch/>
        </p:blipFill>
        <p:spPr>
          <a:xfrm>
            <a:off x="2579298" y="0"/>
            <a:ext cx="6564702" cy="5143500"/>
          </a:xfrm>
          <a:prstGeom prst="rect">
            <a:avLst/>
          </a:prstGeom>
        </p:spPr>
      </p:pic>
    </p:spTree>
    <p:extLst>
      <p:ext uri="{BB962C8B-B14F-4D97-AF65-F5344CB8AC3E}">
        <p14:creationId xmlns:p14="http://schemas.microsoft.com/office/powerpoint/2010/main" val="558377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E5619-A05F-400C-91A2-0C76FC080344}"/>
              </a:ext>
            </a:extLst>
          </p:cNvPr>
          <p:cNvSpPr>
            <a:spLocks noGrp="1"/>
          </p:cNvSpPr>
          <p:nvPr>
            <p:ph type="ctrTitle"/>
          </p:nvPr>
        </p:nvSpPr>
        <p:spPr/>
        <p:txBody>
          <a:bodyPr/>
          <a:lstStyle/>
          <a:p>
            <a:r>
              <a:rPr lang="en-US" dirty="0"/>
              <a:t>Eclectic </a:t>
            </a:r>
            <a:br>
              <a:rPr lang="en-US" dirty="0"/>
            </a:br>
            <a:r>
              <a:rPr lang="en-US" dirty="0"/>
              <a:t>Brain-Based Perspectives</a:t>
            </a:r>
          </a:p>
        </p:txBody>
      </p:sp>
      <p:sp>
        <p:nvSpPr>
          <p:cNvPr id="3" name="Subtitle 2">
            <a:extLst>
              <a:ext uri="{FF2B5EF4-FFF2-40B4-BE49-F238E27FC236}">
                <a16:creationId xmlns:a16="http://schemas.microsoft.com/office/drawing/2014/main" id="{AFCC6249-110B-4DF9-92E6-AD8955651DBF}"/>
              </a:ext>
            </a:extLst>
          </p:cNvPr>
          <p:cNvSpPr>
            <a:spLocks noGrp="1"/>
          </p:cNvSpPr>
          <p:nvPr>
            <p:ph type="subTitle" idx="1"/>
          </p:nvPr>
        </p:nvSpPr>
        <p:spPr>
          <a:xfrm>
            <a:off x="277099" y="3983050"/>
            <a:ext cx="2289367" cy="784800"/>
          </a:xfrm>
        </p:spPr>
        <p:txBody>
          <a:bodyPr/>
          <a:lstStyle/>
          <a:p>
            <a:r>
              <a:rPr lang="en-US" dirty="0"/>
              <a:t>Collaboration &amp; </a:t>
            </a:r>
          </a:p>
          <a:p>
            <a:r>
              <a:rPr lang="en-US" dirty="0"/>
              <a:t>Communication</a:t>
            </a:r>
          </a:p>
        </p:txBody>
      </p:sp>
      <p:sp>
        <p:nvSpPr>
          <p:cNvPr id="4" name="Slide Number Placeholder 3">
            <a:extLst>
              <a:ext uri="{FF2B5EF4-FFF2-40B4-BE49-F238E27FC236}">
                <a16:creationId xmlns:a16="http://schemas.microsoft.com/office/drawing/2014/main" id="{DB49DE0C-0304-4162-8F56-15C0BC60818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Tree>
    <p:extLst>
      <p:ext uri="{BB962C8B-B14F-4D97-AF65-F5344CB8AC3E}">
        <p14:creationId xmlns:p14="http://schemas.microsoft.com/office/powerpoint/2010/main" val="388604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Shape 128"/>
        <p:cNvGrpSpPr/>
        <p:nvPr/>
      </p:nvGrpSpPr>
      <p:grpSpPr>
        <a:xfrm>
          <a:off x="0" y="0"/>
          <a:ext cx="0" cy="0"/>
          <a:chOff x="0" y="0"/>
          <a:chExt cx="0" cy="0"/>
        </a:xfrm>
      </p:grpSpPr>
      <p:sp>
        <p:nvSpPr>
          <p:cNvPr id="129" name="Google Shape;129;p19"/>
          <p:cNvSpPr txBox="1">
            <a:spLocks noGrp="1"/>
          </p:cNvSpPr>
          <p:nvPr>
            <p:ph type="title"/>
          </p:nvPr>
        </p:nvSpPr>
        <p:spPr>
          <a:xfrm>
            <a:off x="411532" y="384202"/>
            <a:ext cx="3517200" cy="165657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400" dirty="0">
                <a:solidFill>
                  <a:schemeClr val="accent1"/>
                </a:solidFill>
              </a:rPr>
              <a:t>Mildred Wallace</a:t>
            </a:r>
            <a:endParaRPr sz="4400" dirty="0">
              <a:solidFill>
                <a:schemeClr val="accent1"/>
              </a:solidFill>
            </a:endParaRPr>
          </a:p>
        </p:txBody>
      </p:sp>
      <p:sp>
        <p:nvSpPr>
          <p:cNvPr id="130" name="Google Shape;130;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000" b="0" i="0" u="none" strike="noStrike" kern="0" cap="none" spc="0" normalizeH="0" baseline="0" noProof="0">
              <a:ln>
                <a:noFill/>
              </a:ln>
              <a:solidFill>
                <a:srgbClr val="FFFFFF"/>
              </a:solidFill>
              <a:effectLst/>
              <a:uLnTx/>
              <a:uFillTx/>
              <a:latin typeface="Nunito Sans"/>
              <a:sym typeface="Nunito Sans"/>
            </a:endParaRPr>
          </a:p>
        </p:txBody>
      </p:sp>
      <p:sp>
        <p:nvSpPr>
          <p:cNvPr id="131" name="Google Shape;131;p19"/>
          <p:cNvSpPr txBox="1">
            <a:spLocks noGrp="1"/>
          </p:cNvSpPr>
          <p:nvPr>
            <p:ph type="body" idx="1"/>
          </p:nvPr>
        </p:nvSpPr>
        <p:spPr>
          <a:xfrm>
            <a:off x="411532" y="2323121"/>
            <a:ext cx="3517200" cy="1656578"/>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800" dirty="0">
                <a:solidFill>
                  <a:schemeClr val="bg2"/>
                </a:solidFill>
              </a:rPr>
              <a:t>Majoring in </a:t>
            </a:r>
          </a:p>
          <a:p>
            <a:pPr marL="0" indent="0">
              <a:buNone/>
            </a:pPr>
            <a:r>
              <a:rPr lang="en-US" sz="1800" dirty="0">
                <a:solidFill>
                  <a:schemeClr val="bg2"/>
                </a:solidFill>
              </a:rPr>
              <a:t>Medical Laboratory Science </a:t>
            </a:r>
          </a:p>
          <a:p>
            <a:pPr marL="0" indent="0">
              <a:buNone/>
            </a:pPr>
            <a:r>
              <a:rPr lang="en-US" i="1" dirty="0"/>
              <a:t>Third-year Student</a:t>
            </a:r>
            <a:endParaRPr lang="en-US" sz="1800" i="1" dirty="0">
              <a:solidFill>
                <a:schemeClr val="bg2">
                  <a:lumMod val="60000"/>
                  <a:lumOff val="40000"/>
                </a:schemeClr>
              </a:solidFill>
            </a:endParaRPr>
          </a:p>
          <a:p>
            <a:pPr marL="0" lvl="0" indent="0" algn="l" rtl="0">
              <a:spcBef>
                <a:spcPts val="600"/>
              </a:spcBef>
              <a:spcAft>
                <a:spcPts val="0"/>
              </a:spcAft>
              <a:buNone/>
            </a:pPr>
            <a:endParaRPr lang="en-US" sz="1800" dirty="0">
              <a:solidFill>
                <a:schemeClr val="bg2"/>
              </a:solidFill>
            </a:endParaRPr>
          </a:p>
        </p:txBody>
      </p:sp>
      <p:pic>
        <p:nvPicPr>
          <p:cNvPr id="2" name="Picture 1" descr="Meadow with butterflies">
            <a:extLst>
              <a:ext uri="{FF2B5EF4-FFF2-40B4-BE49-F238E27FC236}">
                <a16:creationId xmlns:a16="http://schemas.microsoft.com/office/drawing/2014/main" id="{2E191D07-ABEC-403F-8805-BC68B626531B}"/>
              </a:ext>
            </a:extLst>
          </p:cNvPr>
          <p:cNvPicPr>
            <a:picLocks noChangeAspect="1"/>
          </p:cNvPicPr>
          <p:nvPr/>
        </p:nvPicPr>
        <p:blipFill rotWithShape="1">
          <a:blip r:embed="rId4"/>
          <a:srcRect l="17870" r="22781"/>
          <a:stretch/>
        </p:blipFill>
        <p:spPr>
          <a:xfrm>
            <a:off x="4572000" y="-49"/>
            <a:ext cx="4580030" cy="5143500"/>
          </a:xfrm>
          <a:prstGeom prst="rect">
            <a:avLst/>
          </a:prstGeom>
        </p:spPr>
      </p:pic>
      <p:sp>
        <p:nvSpPr>
          <p:cNvPr id="3" name="Google Shape;131;p19">
            <a:extLst>
              <a:ext uri="{FF2B5EF4-FFF2-40B4-BE49-F238E27FC236}">
                <a16:creationId xmlns:a16="http://schemas.microsoft.com/office/drawing/2014/main" id="{5CEC432F-776F-4D24-A7DC-B852BBF77011}"/>
              </a:ext>
            </a:extLst>
          </p:cNvPr>
          <p:cNvSpPr txBox="1">
            <a:spLocks/>
          </p:cNvSpPr>
          <p:nvPr/>
        </p:nvSpPr>
        <p:spPr>
          <a:xfrm>
            <a:off x="411532" y="1792102"/>
            <a:ext cx="4040757" cy="7795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60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1pPr>
            <a:lvl2pPr marL="914400" marR="0" lvl="1"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2pPr>
            <a:lvl3pPr marL="1371600" marR="0" lvl="2"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3pPr>
            <a:lvl4pPr marL="1828800" marR="0" lvl="3"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4pPr>
            <a:lvl5pPr marL="2286000" marR="0" lvl="4"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5pPr>
            <a:lvl6pPr marL="2743200" marR="0" lvl="5"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6pPr>
            <a:lvl7pPr marL="3200400" marR="0" lvl="6"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7pPr>
            <a:lvl8pPr marL="3657600" marR="0" lvl="7"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8pPr>
            <a:lvl9pPr marL="4114800" marR="0" lvl="8"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9pPr>
          </a:lstStyle>
          <a:p>
            <a:pPr marL="0" marR="0" lvl="0" indent="0" algn="l" defTabSz="914400" rtl="0" eaLnBrk="1" fontAlgn="auto" latinLnBrk="0" hangingPunct="1">
              <a:lnSpc>
                <a:spcPct val="115000"/>
              </a:lnSpc>
              <a:spcBef>
                <a:spcPts val="600"/>
              </a:spcBef>
              <a:spcAft>
                <a:spcPts val="0"/>
              </a:spcAft>
              <a:buClr>
                <a:srgbClr val="CCCCCC"/>
              </a:buClr>
              <a:buSzPts val="1200"/>
              <a:buFont typeface="Nunito Sans"/>
              <a:buNone/>
              <a:tabLst/>
              <a:defRPr/>
            </a:pPr>
            <a:r>
              <a:rPr kumimoji="0" lang="en-US" sz="2000" b="0" i="0" u="none" strike="noStrike" kern="0" cap="none" spc="0" normalizeH="0" baseline="0" noProof="0" dirty="0">
                <a:ln>
                  <a:noFill/>
                </a:ln>
                <a:solidFill>
                  <a:srgbClr val="575E5F">
                    <a:lumMod val="60000"/>
                    <a:lumOff val="40000"/>
                  </a:srgbClr>
                </a:solidFill>
                <a:effectLst/>
                <a:uLnTx/>
                <a:uFillTx/>
                <a:latin typeface="Nunito Sans"/>
                <a:sym typeface="Nunito Sans"/>
              </a:rPr>
              <a:t>Career Peer Student Mentor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6" descr="Person standing on top of a mountain">
            <a:extLst>
              <a:ext uri="{FF2B5EF4-FFF2-40B4-BE49-F238E27FC236}">
                <a16:creationId xmlns:a16="http://schemas.microsoft.com/office/drawing/2014/main" id="{F9E482C2-9E6D-43CF-ADD5-F579F59B5C38}"/>
              </a:ext>
            </a:extLst>
          </p:cNvPr>
          <p:cNvPicPr>
            <a:picLocks noChangeAspect="1"/>
          </p:cNvPicPr>
          <p:nvPr/>
        </p:nvPicPr>
        <p:blipFill rotWithShape="1">
          <a:blip r:embed="rId2"/>
          <a:srcRect r="14135"/>
          <a:stretch/>
        </p:blipFill>
        <p:spPr>
          <a:xfrm>
            <a:off x="2583066" y="-5750"/>
            <a:ext cx="6616594" cy="5143500"/>
          </a:xfrm>
          <a:prstGeom prst="rect">
            <a:avLst/>
          </a:prstGeom>
        </p:spPr>
      </p:pic>
      <p:sp>
        <p:nvSpPr>
          <p:cNvPr id="2" name="Title 1">
            <a:extLst>
              <a:ext uri="{FF2B5EF4-FFF2-40B4-BE49-F238E27FC236}">
                <a16:creationId xmlns:a16="http://schemas.microsoft.com/office/drawing/2014/main" id="{771B81B0-7E35-4EE6-A605-0C3BA757728A}"/>
              </a:ext>
            </a:extLst>
          </p:cNvPr>
          <p:cNvSpPr>
            <a:spLocks noGrp="1"/>
          </p:cNvSpPr>
          <p:nvPr>
            <p:ph type="title"/>
          </p:nvPr>
        </p:nvSpPr>
        <p:spPr/>
        <p:txBody>
          <a:bodyPr/>
          <a:lstStyle/>
          <a:p>
            <a:pPr algn="ctr"/>
            <a:br>
              <a:rPr lang="en-US" dirty="0">
                <a:solidFill>
                  <a:schemeClr val="accent1">
                    <a:lumMod val="75000"/>
                  </a:schemeClr>
                </a:solidFill>
              </a:rPr>
            </a:br>
            <a:br>
              <a:rPr lang="en-US" dirty="0">
                <a:solidFill>
                  <a:schemeClr val="accent1">
                    <a:lumMod val="75000"/>
                  </a:schemeClr>
                </a:solidFill>
              </a:rPr>
            </a:br>
            <a:br>
              <a:rPr lang="en-US" dirty="0">
                <a:solidFill>
                  <a:schemeClr val="accent1">
                    <a:lumMod val="75000"/>
                  </a:schemeClr>
                </a:solidFill>
              </a:rPr>
            </a:br>
            <a:r>
              <a:rPr lang="en-US" sz="2800" dirty="0">
                <a:solidFill>
                  <a:schemeClr val="bg1"/>
                </a:solidFill>
              </a:rPr>
              <a:t>College is a </a:t>
            </a:r>
            <a:r>
              <a:rPr lang="en-US" sz="4400" i="1" dirty="0">
                <a:solidFill>
                  <a:schemeClr val="bg1"/>
                </a:solidFill>
              </a:rPr>
              <a:t>LIFE</a:t>
            </a:r>
            <a:r>
              <a:rPr lang="en-US" sz="2800" dirty="0">
                <a:solidFill>
                  <a:schemeClr val="bg1"/>
                </a:solidFill>
              </a:rPr>
              <a:t> transition</a:t>
            </a:r>
            <a:endParaRPr lang="en-US" dirty="0">
              <a:solidFill>
                <a:schemeClr val="bg1"/>
              </a:solidFill>
            </a:endParaRPr>
          </a:p>
        </p:txBody>
      </p:sp>
      <p:sp>
        <p:nvSpPr>
          <p:cNvPr id="4" name="Slide Number Placeholder 3">
            <a:extLst>
              <a:ext uri="{FF2B5EF4-FFF2-40B4-BE49-F238E27FC236}">
                <a16:creationId xmlns:a16="http://schemas.microsoft.com/office/drawing/2014/main" id="{D20C0488-F4B3-46D2-9473-38389CFE0EC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 sz="1000" b="0" i="0" u="none" strike="noStrike" kern="0" cap="none" spc="0" normalizeH="0" baseline="0" noProof="0" dirty="0">
              <a:ln>
                <a:noFill/>
              </a:ln>
              <a:solidFill>
                <a:srgbClr val="CCCCCC"/>
              </a:solidFill>
              <a:effectLst/>
              <a:uLnTx/>
              <a:uFillTx/>
              <a:latin typeface="Nunito Sans"/>
              <a:sym typeface="Nunito Sans"/>
            </a:endParaRPr>
          </a:p>
        </p:txBody>
      </p:sp>
    </p:spTree>
    <p:extLst>
      <p:ext uri="{BB962C8B-B14F-4D97-AF65-F5344CB8AC3E}">
        <p14:creationId xmlns:p14="http://schemas.microsoft.com/office/powerpoint/2010/main" val="1305763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A5414-C0ED-4916-8AE9-EFEF8547BF35}"/>
              </a:ext>
            </a:extLst>
          </p:cNvPr>
          <p:cNvSpPr>
            <a:spLocks noGrp="1"/>
          </p:cNvSpPr>
          <p:nvPr>
            <p:ph type="title"/>
          </p:nvPr>
        </p:nvSpPr>
        <p:spPr>
          <a:xfrm>
            <a:off x="250168" y="1494414"/>
            <a:ext cx="3517200" cy="2154574"/>
          </a:xfrm>
        </p:spPr>
        <p:txBody>
          <a:bodyPr/>
          <a:lstStyle/>
          <a:p>
            <a:pPr algn="ctr"/>
            <a:br>
              <a:rPr lang="en-US" dirty="0">
                <a:solidFill>
                  <a:schemeClr val="accent1">
                    <a:lumMod val="75000"/>
                  </a:schemeClr>
                </a:solidFill>
              </a:rPr>
            </a:br>
            <a:br>
              <a:rPr lang="en-US" dirty="0">
                <a:solidFill>
                  <a:schemeClr val="accent1">
                    <a:lumMod val="75000"/>
                  </a:schemeClr>
                </a:solidFill>
              </a:rPr>
            </a:br>
            <a:br>
              <a:rPr lang="en-US" dirty="0">
                <a:solidFill>
                  <a:schemeClr val="accent1">
                    <a:lumMod val="75000"/>
                  </a:schemeClr>
                </a:solidFill>
              </a:rPr>
            </a:br>
            <a:r>
              <a:rPr lang="en-US" sz="2800" dirty="0">
                <a:solidFill>
                  <a:schemeClr val="accent1">
                    <a:lumMod val="75000"/>
                  </a:schemeClr>
                </a:solidFill>
              </a:rPr>
              <a:t>A typical student can have </a:t>
            </a:r>
            <a:r>
              <a:rPr lang="en-US" sz="3600" i="1" dirty="0">
                <a:solidFill>
                  <a:schemeClr val="bg1">
                    <a:lumMod val="75000"/>
                  </a:schemeClr>
                </a:solidFill>
                <a:latin typeface="Georgia" panose="02040502050405020303" pitchFamily="18" charset="0"/>
              </a:rPr>
              <a:t>numerous</a:t>
            </a:r>
            <a:r>
              <a:rPr lang="en-US" sz="2800" dirty="0">
                <a:solidFill>
                  <a:schemeClr val="accent1">
                    <a:lumMod val="75000"/>
                  </a:schemeClr>
                </a:solidFill>
              </a:rPr>
              <a:t>  </a:t>
            </a:r>
            <a:r>
              <a:rPr lang="en-US" sz="2800" i="1" dirty="0">
                <a:solidFill>
                  <a:schemeClr val="accent1">
                    <a:lumMod val="75000"/>
                  </a:schemeClr>
                </a:solidFill>
              </a:rPr>
              <a:t>passions. </a:t>
            </a:r>
            <a:endParaRPr lang="en-US" i="1" dirty="0">
              <a:solidFill>
                <a:schemeClr val="accent1">
                  <a:lumMod val="75000"/>
                </a:schemeClr>
              </a:solidFill>
            </a:endParaRPr>
          </a:p>
        </p:txBody>
      </p:sp>
      <p:sp>
        <p:nvSpPr>
          <p:cNvPr id="3" name="Slide Number Placeholder 2">
            <a:extLst>
              <a:ext uri="{FF2B5EF4-FFF2-40B4-BE49-F238E27FC236}">
                <a16:creationId xmlns:a16="http://schemas.microsoft.com/office/drawing/2014/main" id="{8E388DE6-B398-4A2A-8A97-DF621794F3B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pic>
        <p:nvPicPr>
          <p:cNvPr id="4" name="Picture 3" descr="Elementary student using a microscope in a science classroom">
            <a:extLst>
              <a:ext uri="{FF2B5EF4-FFF2-40B4-BE49-F238E27FC236}">
                <a16:creationId xmlns:a16="http://schemas.microsoft.com/office/drawing/2014/main" id="{2884BFC7-D2D5-4390-908C-DFEF329ACBA2}"/>
              </a:ext>
            </a:extLst>
          </p:cNvPr>
          <p:cNvPicPr>
            <a:picLocks noChangeAspect="1"/>
          </p:cNvPicPr>
          <p:nvPr/>
        </p:nvPicPr>
        <p:blipFill rotWithShape="1">
          <a:blip r:embed="rId2">
            <a:extLst>
              <a:ext uri="{28A0092B-C50C-407E-A947-70E740481C1C}">
                <a14:useLocalDpi xmlns:a14="http://schemas.microsoft.com/office/drawing/2010/main" val="0"/>
              </a:ext>
            </a:extLst>
          </a:blip>
          <a:srcRect l="16434" r="5278" b="-3"/>
          <a:stretch/>
        </p:blipFill>
        <p:spPr>
          <a:xfrm>
            <a:off x="4572000" y="0"/>
            <a:ext cx="2975965" cy="2537453"/>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8" name="Content Placeholder 4" descr="Pre-adolescent girl assembling robotics in classroom">
            <a:extLst>
              <a:ext uri="{FF2B5EF4-FFF2-40B4-BE49-F238E27FC236}">
                <a16:creationId xmlns:a16="http://schemas.microsoft.com/office/drawing/2014/main" id="{7B7CD840-B948-4EA9-809D-09788EA57503}"/>
              </a:ext>
            </a:extLst>
          </p:cNvPr>
          <p:cNvPicPr>
            <a:picLocks noChangeAspect="1"/>
          </p:cNvPicPr>
          <p:nvPr/>
        </p:nvPicPr>
        <p:blipFill rotWithShape="1">
          <a:blip r:embed="rId3">
            <a:extLst>
              <a:ext uri="{28A0092B-C50C-407E-A947-70E740481C1C}">
                <a14:useLocalDpi xmlns:a14="http://schemas.microsoft.com/office/drawing/2010/main" val="0"/>
              </a:ext>
            </a:extLst>
          </a:blip>
          <a:srcRect r="26125"/>
          <a:stretch/>
        </p:blipFill>
        <p:spPr>
          <a:xfrm>
            <a:off x="4572000" y="3005389"/>
            <a:ext cx="2366303" cy="2138062"/>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pic>
        <p:nvPicPr>
          <p:cNvPr id="10" name="Picture 9" descr="School girls enjoying a science experiment">
            <a:extLst>
              <a:ext uri="{FF2B5EF4-FFF2-40B4-BE49-F238E27FC236}">
                <a16:creationId xmlns:a16="http://schemas.microsoft.com/office/drawing/2014/main" id="{843330FD-0FFC-4B09-9300-577A1DECABF3}"/>
              </a:ext>
            </a:extLst>
          </p:cNvPr>
          <p:cNvPicPr>
            <a:picLocks noChangeAspect="1"/>
          </p:cNvPicPr>
          <p:nvPr/>
        </p:nvPicPr>
        <p:blipFill rotWithShape="1">
          <a:blip r:embed="rId4">
            <a:extLst>
              <a:ext uri="{28A0092B-C50C-407E-A947-70E740481C1C}">
                <a14:useLocalDpi xmlns:a14="http://schemas.microsoft.com/office/drawing/2010/main" val="0"/>
              </a:ext>
            </a:extLst>
          </a:blip>
          <a:srcRect l="9342" r="23906" b="-4"/>
          <a:stretch/>
        </p:blipFill>
        <p:spPr>
          <a:xfrm>
            <a:off x="7052310" y="1982730"/>
            <a:ext cx="2091690" cy="209169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spTree>
    <p:extLst>
      <p:ext uri="{BB962C8B-B14F-4D97-AF65-F5344CB8AC3E}">
        <p14:creationId xmlns:p14="http://schemas.microsoft.com/office/powerpoint/2010/main" val="4026630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47"/>
        <p:cNvGrpSpPr/>
        <p:nvPr/>
      </p:nvGrpSpPr>
      <p:grpSpPr>
        <a:xfrm>
          <a:off x="0" y="0"/>
          <a:ext cx="0" cy="0"/>
          <a:chOff x="0" y="0"/>
          <a:chExt cx="0" cy="0"/>
        </a:xfrm>
      </p:grpSpPr>
      <p:pic>
        <p:nvPicPr>
          <p:cNvPr id="19" name="Picture 18" descr="Cherry blossom with sky in background">
            <a:extLst>
              <a:ext uri="{FF2B5EF4-FFF2-40B4-BE49-F238E27FC236}">
                <a16:creationId xmlns:a16="http://schemas.microsoft.com/office/drawing/2014/main" id="{62C4690A-F59A-4B7C-A257-C25BF203D8EA}"/>
              </a:ext>
            </a:extLst>
          </p:cNvPr>
          <p:cNvPicPr>
            <a:picLocks noChangeAspect="1"/>
          </p:cNvPicPr>
          <p:nvPr/>
        </p:nvPicPr>
        <p:blipFill rotWithShape="1">
          <a:blip r:embed="rId3"/>
          <a:srcRect r="14892"/>
          <a:stretch/>
        </p:blipFill>
        <p:spPr>
          <a:xfrm>
            <a:off x="2576100" y="-5751"/>
            <a:ext cx="6708504" cy="5253611"/>
          </a:xfrm>
          <a:prstGeom prst="rect">
            <a:avLst/>
          </a:prstGeom>
        </p:spPr>
      </p:pic>
      <p:sp>
        <p:nvSpPr>
          <p:cNvPr id="248" name="Google Shape;248;p2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br>
              <a:rPr lang="en" dirty="0">
                <a:solidFill>
                  <a:schemeClr val="accent1">
                    <a:lumMod val="75000"/>
                  </a:schemeClr>
                </a:solidFill>
              </a:rPr>
            </a:br>
            <a:br>
              <a:rPr lang="en" dirty="0">
                <a:solidFill>
                  <a:schemeClr val="accent1">
                    <a:lumMod val="75000"/>
                  </a:schemeClr>
                </a:solidFill>
              </a:rPr>
            </a:br>
            <a:br>
              <a:rPr lang="en" sz="2800" dirty="0">
                <a:solidFill>
                  <a:schemeClr val="bg1"/>
                </a:solidFill>
              </a:rPr>
            </a:br>
            <a:r>
              <a:rPr lang="en" sz="2800" dirty="0">
                <a:solidFill>
                  <a:schemeClr val="bg1"/>
                </a:solidFill>
              </a:rPr>
              <a:t>W</a:t>
            </a:r>
            <a:r>
              <a:rPr lang="en-US" sz="2800" dirty="0">
                <a:solidFill>
                  <a:schemeClr val="bg1"/>
                </a:solidFill>
              </a:rPr>
              <a:t>h</a:t>
            </a:r>
            <a:r>
              <a:rPr lang="en" sz="2800" dirty="0">
                <a:solidFill>
                  <a:schemeClr val="bg1"/>
                </a:solidFill>
              </a:rPr>
              <a:t>ich path would I choose?</a:t>
            </a:r>
            <a:endParaRPr dirty="0">
              <a:solidFill>
                <a:schemeClr val="bg1"/>
              </a:solidFill>
            </a:endParaRPr>
          </a:p>
        </p:txBody>
      </p:sp>
      <p:sp>
        <p:nvSpPr>
          <p:cNvPr id="249" name="Google Shape;249;p28"/>
          <p:cNvSpPr txBox="1">
            <a:spLocks noGrp="1"/>
          </p:cNvSpPr>
          <p:nvPr>
            <p:ph type="sldNum" idx="12"/>
          </p:nvPr>
        </p:nvSpPr>
        <p:spPr>
          <a:xfrm>
            <a:off x="8595300" y="4793624"/>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000" b="0" i="0" u="none" strike="noStrike" kern="0" cap="none" spc="0" normalizeH="0" baseline="0" noProof="0" dirty="0">
              <a:ln>
                <a:noFill/>
              </a:ln>
              <a:solidFill>
                <a:srgbClr val="CCCCCC"/>
              </a:solidFill>
              <a:effectLst/>
              <a:uLnTx/>
              <a:uFillTx/>
              <a:latin typeface="Nunito Sans"/>
              <a:sym typeface="Nunito Sans"/>
            </a:endParaRPr>
          </a:p>
        </p:txBody>
      </p:sp>
      <p:grpSp>
        <p:nvGrpSpPr>
          <p:cNvPr id="250" name="Google Shape;250;p28"/>
          <p:cNvGrpSpPr/>
          <p:nvPr/>
        </p:nvGrpSpPr>
        <p:grpSpPr>
          <a:xfrm>
            <a:off x="3389373" y="347097"/>
            <a:ext cx="5025027" cy="4596196"/>
            <a:chOff x="3293958" y="448750"/>
            <a:chExt cx="5025027" cy="4596196"/>
          </a:xfrm>
        </p:grpSpPr>
        <p:sp>
          <p:nvSpPr>
            <p:cNvPr id="251" name="Google Shape;251;p28"/>
            <p:cNvSpPr/>
            <p:nvPr/>
          </p:nvSpPr>
          <p:spPr>
            <a:xfrm>
              <a:off x="3293958" y="452735"/>
              <a:ext cx="2392242" cy="2341600"/>
            </a:xfrm>
            <a:prstGeom prst="ellipse">
              <a:avLst/>
            </a:prstGeom>
            <a:solidFill>
              <a:srgbClr val="FF99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Nunito Sans"/>
                  <a:ea typeface="Nunito Sans"/>
                  <a:cs typeface="Nunito Sans"/>
                  <a:sym typeface="Nunito Sans"/>
                </a:rPr>
                <a:t>Doctor?</a:t>
              </a:r>
              <a:r>
                <a:rPr kumimoji="0" lang="en-US" sz="1000" b="0" i="0" u="none" strike="noStrike" kern="0" cap="none" spc="0" normalizeH="0" baseline="0" noProof="0" dirty="0">
                  <a:ln>
                    <a:noFill/>
                  </a:ln>
                  <a:solidFill>
                    <a:srgbClr val="FFFFFF"/>
                  </a:solidFill>
                  <a:effectLst/>
                  <a:uLnTx/>
                  <a:uFillTx/>
                  <a:latin typeface="Nunito Sans"/>
                  <a:ea typeface="Nunito Sans"/>
                  <a:cs typeface="Nunito Sans"/>
                  <a:sym typeface="Nunito Sans"/>
                </a:rPr>
                <a:t> </a:t>
              </a:r>
              <a:endParaRPr kumimoji="0" sz="1000" b="0"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p:txBody>
        </p:sp>
        <p:sp>
          <p:nvSpPr>
            <p:cNvPr id="252" name="Google Shape;252;p28"/>
            <p:cNvSpPr/>
            <p:nvPr/>
          </p:nvSpPr>
          <p:spPr>
            <a:xfrm>
              <a:off x="5867850" y="448750"/>
              <a:ext cx="2451135" cy="2341600"/>
            </a:xfrm>
            <a:prstGeom prst="ellipse">
              <a:avLst/>
            </a:prstGeom>
            <a:solidFill>
              <a:srgbClr val="F6703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Nunito Sans"/>
                  <a:ea typeface="Nunito Sans"/>
                  <a:cs typeface="Nunito Sans"/>
                  <a:sym typeface="Nunito Sans"/>
                </a:rPr>
                <a:t>Meteorologist?</a:t>
              </a:r>
              <a:r>
                <a:rPr kumimoji="0" lang="en-US" sz="1000" b="0" i="0" u="none" strike="noStrike" kern="0" cap="none" spc="0" normalizeH="0" baseline="0" noProof="0" dirty="0">
                  <a:ln>
                    <a:noFill/>
                  </a:ln>
                  <a:solidFill>
                    <a:srgbClr val="FFFFFF"/>
                  </a:solidFill>
                  <a:effectLst/>
                  <a:uLnTx/>
                  <a:uFillTx/>
                  <a:latin typeface="Nunito Sans"/>
                  <a:ea typeface="Nunito Sans"/>
                  <a:cs typeface="Nunito Sans"/>
                  <a:sym typeface="Nunito Sans"/>
                </a:rPr>
                <a:t> </a:t>
              </a:r>
              <a:endParaRPr kumimoji="0" sz="1000" b="0"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p:txBody>
        </p:sp>
        <p:sp>
          <p:nvSpPr>
            <p:cNvPr id="253" name="Google Shape;253;p28"/>
            <p:cNvSpPr/>
            <p:nvPr/>
          </p:nvSpPr>
          <p:spPr>
            <a:xfrm>
              <a:off x="3293958" y="2659825"/>
              <a:ext cx="2335435" cy="2341600"/>
            </a:xfrm>
            <a:prstGeom prst="ellipse">
              <a:avLst/>
            </a:prstGeom>
            <a:solidFill>
              <a:srgbClr val="CC412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Nunito Sans"/>
                  <a:ea typeface="Nunito Sans"/>
                  <a:cs typeface="Nunito Sans"/>
                  <a:sym typeface="Nunito Sans"/>
                </a:rPr>
                <a:t>Zoologist?</a:t>
              </a:r>
              <a:endParaRPr kumimoji="0" sz="2000" b="0"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p:txBody>
        </p:sp>
        <p:sp>
          <p:nvSpPr>
            <p:cNvPr id="254" name="Google Shape;254;p28"/>
            <p:cNvSpPr/>
            <p:nvPr/>
          </p:nvSpPr>
          <p:spPr>
            <a:xfrm>
              <a:off x="5805701" y="2703347"/>
              <a:ext cx="2451135" cy="2341599"/>
            </a:xfrm>
            <a:prstGeom prst="ellipse">
              <a:avLst/>
            </a:prstGeom>
            <a:solidFill>
              <a:srgbClr val="ED003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FFFFFF"/>
                  </a:solidFill>
                  <a:effectLst/>
                  <a:uLnTx/>
                  <a:uFillTx/>
                  <a:latin typeface="Nunito Sans"/>
                  <a:ea typeface="Nunito Sans"/>
                  <a:cs typeface="Nunito Sans"/>
                  <a:sym typeface="Nunito Sans"/>
                </a:rPr>
                <a:t>Psychologist?</a:t>
              </a:r>
              <a:endParaRPr kumimoji="0" sz="1800" b="0"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p:txBody>
        </p:sp>
      </p:grpSp>
      <p:sp>
        <p:nvSpPr>
          <p:cNvPr id="255" name="Google Shape;255;p28"/>
          <p:cNvSpPr/>
          <p:nvPr/>
        </p:nvSpPr>
        <p:spPr>
          <a:xfrm>
            <a:off x="4796590" y="1510522"/>
            <a:ext cx="2106600" cy="21066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666666"/>
              </a:solidFill>
              <a:effectLst/>
              <a:uLnTx/>
              <a:uFillTx/>
              <a:latin typeface="Nunito Sans"/>
              <a:ea typeface="Nunito Sans"/>
              <a:cs typeface="Nunito Sans"/>
              <a:sym typeface="Nunito Sans"/>
            </a:endParaRPr>
          </a:p>
        </p:txBody>
      </p:sp>
      <p:sp>
        <p:nvSpPr>
          <p:cNvPr id="256" name="Google Shape;256;p28"/>
          <p:cNvSpPr/>
          <p:nvPr/>
        </p:nvSpPr>
        <p:spPr>
          <a:xfrm>
            <a:off x="4935465" y="1643647"/>
            <a:ext cx="1829100" cy="1829100"/>
          </a:xfrm>
          <a:prstGeom prst="donut">
            <a:avLst>
              <a:gd name="adj" fmla="val 11468"/>
            </a:avLst>
          </a:prstGeom>
          <a:solidFill>
            <a:srgbClr val="EF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1" name="Graphic 20" descr="Head with gears">
            <a:extLst>
              <a:ext uri="{FF2B5EF4-FFF2-40B4-BE49-F238E27FC236}">
                <a16:creationId xmlns:a16="http://schemas.microsoft.com/office/drawing/2014/main" id="{C89AB4E5-099A-48EF-83B1-ECAC5328A4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97139" y="2106622"/>
            <a:ext cx="914400" cy="914400"/>
          </a:xfrm>
          <a:prstGeom prst="rect">
            <a:avLst/>
          </a:prstGeom>
        </p:spPr>
      </p:pic>
      <p:pic>
        <p:nvPicPr>
          <p:cNvPr id="23" name="Graphic 22" descr="Question Mark">
            <a:extLst>
              <a:ext uri="{FF2B5EF4-FFF2-40B4-BE49-F238E27FC236}">
                <a16:creationId xmlns:a16="http://schemas.microsoft.com/office/drawing/2014/main" id="{CF38A249-691F-4217-92C0-1EC3DC05A6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98288" y="2019971"/>
            <a:ext cx="395094" cy="395094"/>
          </a:xfrm>
          <a:prstGeom prst="rect">
            <a:avLst/>
          </a:prstGeom>
        </p:spPr>
      </p:pic>
      <p:pic>
        <p:nvPicPr>
          <p:cNvPr id="24" name="Graphic 23" descr="Question Mark">
            <a:extLst>
              <a:ext uri="{FF2B5EF4-FFF2-40B4-BE49-F238E27FC236}">
                <a16:creationId xmlns:a16="http://schemas.microsoft.com/office/drawing/2014/main" id="{6695F297-D319-4ED6-B4CE-8B78436EC8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58514" y="2058546"/>
            <a:ext cx="342572" cy="342572"/>
          </a:xfrm>
          <a:prstGeom prst="rect">
            <a:avLst/>
          </a:prstGeom>
        </p:spPr>
      </p:pic>
      <p:pic>
        <p:nvPicPr>
          <p:cNvPr id="25" name="Graphic 24" descr="Question Mark">
            <a:extLst>
              <a:ext uri="{FF2B5EF4-FFF2-40B4-BE49-F238E27FC236}">
                <a16:creationId xmlns:a16="http://schemas.microsoft.com/office/drawing/2014/main" id="{76B23B0B-AA53-43BB-A330-388FF8AB13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60549" y="1827125"/>
            <a:ext cx="342572" cy="342572"/>
          </a:xfrm>
          <a:prstGeom prst="rect">
            <a:avLst/>
          </a:prstGeom>
        </p:spPr>
      </p:pic>
      <p:pic>
        <p:nvPicPr>
          <p:cNvPr id="26" name="Graphic 25" descr="Question Mark">
            <a:extLst>
              <a:ext uri="{FF2B5EF4-FFF2-40B4-BE49-F238E27FC236}">
                <a16:creationId xmlns:a16="http://schemas.microsoft.com/office/drawing/2014/main" id="{4C25DF22-62F0-49A7-8A58-617FFAA3DB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99104" y="2764158"/>
            <a:ext cx="342572" cy="342572"/>
          </a:xfrm>
          <a:prstGeom prst="rect">
            <a:avLst/>
          </a:prstGeom>
        </p:spPr>
      </p:pic>
      <p:pic>
        <p:nvPicPr>
          <p:cNvPr id="27" name="Graphic 26" descr="Question Mark">
            <a:extLst>
              <a:ext uri="{FF2B5EF4-FFF2-40B4-BE49-F238E27FC236}">
                <a16:creationId xmlns:a16="http://schemas.microsoft.com/office/drawing/2014/main" id="{87669342-609E-4843-9C77-A2A8B323A8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50810" y="2780193"/>
            <a:ext cx="342572" cy="342572"/>
          </a:xfrm>
          <a:prstGeom prst="rect">
            <a:avLst/>
          </a:prstGeom>
        </p:spPr>
      </p:pic>
      <p:pic>
        <p:nvPicPr>
          <p:cNvPr id="28" name="Graphic 27" descr="Question Mark">
            <a:extLst>
              <a:ext uri="{FF2B5EF4-FFF2-40B4-BE49-F238E27FC236}">
                <a16:creationId xmlns:a16="http://schemas.microsoft.com/office/drawing/2014/main" id="{595389A4-E699-4CD8-AD0C-0D80A01BE2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9221" y="2921924"/>
            <a:ext cx="342572" cy="342572"/>
          </a:xfrm>
          <a:prstGeom prst="rect">
            <a:avLst/>
          </a:prstGeom>
        </p:spPr>
      </p:pic>
      <p:pic>
        <p:nvPicPr>
          <p:cNvPr id="29" name="Graphic 28" descr="Question Mark">
            <a:extLst>
              <a:ext uri="{FF2B5EF4-FFF2-40B4-BE49-F238E27FC236}">
                <a16:creationId xmlns:a16="http://schemas.microsoft.com/office/drawing/2014/main" id="{3FBA73DF-A413-4761-972C-D022C5D63F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57314" y="2417305"/>
            <a:ext cx="342572" cy="342572"/>
          </a:xfrm>
          <a:prstGeom prst="rect">
            <a:avLst/>
          </a:prstGeom>
        </p:spPr>
      </p:pic>
      <p:pic>
        <p:nvPicPr>
          <p:cNvPr id="30" name="Graphic 29" descr="Question Mark">
            <a:extLst>
              <a:ext uri="{FF2B5EF4-FFF2-40B4-BE49-F238E27FC236}">
                <a16:creationId xmlns:a16="http://schemas.microsoft.com/office/drawing/2014/main" id="{654D950A-3ABD-4E7C-83CE-BC0C6F8108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84480" y="2412848"/>
            <a:ext cx="342572" cy="34257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12"/>
        <p:cNvGrpSpPr/>
        <p:nvPr/>
      </p:nvGrpSpPr>
      <p:grpSpPr>
        <a:xfrm>
          <a:off x="0" y="0"/>
          <a:ext cx="0" cy="0"/>
          <a:chOff x="0" y="0"/>
          <a:chExt cx="0" cy="0"/>
        </a:xfrm>
      </p:grpSpPr>
      <p:pic>
        <p:nvPicPr>
          <p:cNvPr id="2" name="Picture 1" descr="Surfer with board on a deserted beach at sunrise">
            <a:extLst>
              <a:ext uri="{FF2B5EF4-FFF2-40B4-BE49-F238E27FC236}">
                <a16:creationId xmlns:a16="http://schemas.microsoft.com/office/drawing/2014/main" id="{95251454-4B56-4C5C-BE3A-24C90A7057AE}"/>
              </a:ext>
            </a:extLst>
          </p:cNvPr>
          <p:cNvPicPr>
            <a:picLocks noChangeAspect="1"/>
          </p:cNvPicPr>
          <p:nvPr/>
        </p:nvPicPr>
        <p:blipFill rotWithShape="1">
          <a:blip r:embed="rId3"/>
          <a:srcRect r="15056"/>
          <a:stretch/>
        </p:blipFill>
        <p:spPr>
          <a:xfrm>
            <a:off x="2579101" y="0"/>
            <a:ext cx="6564899" cy="5143500"/>
          </a:xfrm>
          <a:prstGeom prst="rect">
            <a:avLst/>
          </a:prstGeom>
        </p:spPr>
      </p:pic>
      <p:sp>
        <p:nvSpPr>
          <p:cNvPr id="113" name="Google Shape;113;p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br>
              <a:rPr lang="en-US" dirty="0">
                <a:solidFill>
                  <a:schemeClr val="accent1">
                    <a:lumMod val="75000"/>
                  </a:schemeClr>
                </a:solidFill>
              </a:rPr>
            </a:br>
            <a:br>
              <a:rPr lang="en-US" dirty="0">
                <a:solidFill>
                  <a:schemeClr val="accent1">
                    <a:lumMod val="75000"/>
                  </a:schemeClr>
                </a:solidFill>
              </a:rPr>
            </a:br>
            <a:br>
              <a:rPr lang="en-US" dirty="0">
                <a:solidFill>
                  <a:schemeClr val="accent1">
                    <a:lumMod val="75000"/>
                  </a:schemeClr>
                </a:solidFill>
              </a:rPr>
            </a:br>
            <a:r>
              <a:rPr lang="en-US" sz="2800" dirty="0">
                <a:solidFill>
                  <a:schemeClr val="bg1"/>
                </a:solidFill>
              </a:rPr>
              <a:t>Where do I </a:t>
            </a:r>
            <a:r>
              <a:rPr lang="en-US" sz="2800" i="1" dirty="0">
                <a:solidFill>
                  <a:schemeClr val="bg1"/>
                </a:solidFill>
              </a:rPr>
              <a:t>start</a:t>
            </a:r>
            <a:r>
              <a:rPr lang="en-US" sz="2800" dirty="0">
                <a:solidFill>
                  <a:schemeClr val="bg1"/>
                </a:solidFill>
              </a:rPr>
              <a:t>?</a:t>
            </a:r>
            <a:endParaRPr dirty="0">
              <a:solidFill>
                <a:schemeClr val="bg1"/>
              </a:solidFill>
            </a:endParaRPr>
          </a:p>
        </p:txBody>
      </p:sp>
      <p:sp>
        <p:nvSpPr>
          <p:cNvPr id="115" name="Google Shape;115;p1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000" b="0" i="0" u="none" strike="noStrike" kern="0" cap="none" spc="0" normalizeH="0" baseline="0" noProof="0">
              <a:ln>
                <a:noFill/>
              </a:ln>
              <a:solidFill>
                <a:srgbClr val="CCCCCC"/>
              </a:solidFill>
              <a:effectLst/>
              <a:uLnTx/>
              <a:uFillTx/>
              <a:latin typeface="Nunito Sans"/>
              <a:sym typeface="Nunito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42"/>
        <p:cNvGrpSpPr/>
        <p:nvPr/>
      </p:nvGrpSpPr>
      <p:grpSpPr>
        <a:xfrm>
          <a:off x="0" y="0"/>
          <a:ext cx="0" cy="0"/>
          <a:chOff x="0" y="0"/>
          <a:chExt cx="0" cy="0"/>
        </a:xfrm>
      </p:grpSpPr>
      <p:pic>
        <p:nvPicPr>
          <p:cNvPr id="3" name="Picture 2" descr="Empty speech bubbles">
            <a:extLst>
              <a:ext uri="{FF2B5EF4-FFF2-40B4-BE49-F238E27FC236}">
                <a16:creationId xmlns:a16="http://schemas.microsoft.com/office/drawing/2014/main" id="{5686336C-A847-4886-90B2-63BA051A486B}"/>
              </a:ext>
            </a:extLst>
          </p:cNvPr>
          <p:cNvPicPr>
            <a:picLocks noChangeAspect="1"/>
          </p:cNvPicPr>
          <p:nvPr/>
        </p:nvPicPr>
        <p:blipFill rotWithShape="1">
          <a:blip r:embed="rId3"/>
          <a:srcRect t="21983" b="13661"/>
          <a:stretch/>
        </p:blipFill>
        <p:spPr>
          <a:xfrm>
            <a:off x="-2880619" y="2232"/>
            <a:ext cx="11986103" cy="5141268"/>
          </a:xfrm>
          <a:prstGeom prst="rect">
            <a:avLst/>
          </a:prstGeom>
        </p:spPr>
      </p:pic>
      <p:sp>
        <p:nvSpPr>
          <p:cNvPr id="143" name="Google Shape;143;p21"/>
          <p:cNvSpPr txBox="1">
            <a:spLocks noGrp="1"/>
          </p:cNvSpPr>
          <p:nvPr>
            <p:ph type="body" idx="1"/>
          </p:nvPr>
        </p:nvSpPr>
        <p:spPr>
          <a:xfrm>
            <a:off x="2359791" y="1730045"/>
            <a:ext cx="4310979" cy="1683409"/>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2300" dirty="0">
                <a:solidFill>
                  <a:schemeClr val="bg1"/>
                </a:solidFill>
                <a:latin typeface="Nunito Sans" panose="020B0604020202020204" charset="0"/>
              </a:rPr>
              <a:t>Hi! I’m a Career Advisor and I am here to provide you with resources, how can I help?</a:t>
            </a:r>
            <a:endParaRPr sz="2300" dirty="0">
              <a:solidFill>
                <a:schemeClr val="bg1"/>
              </a:solidFill>
              <a:latin typeface="Nunito Sans" panose="020B0604020202020204" charset="0"/>
            </a:endParaRPr>
          </a:p>
        </p:txBody>
      </p:sp>
      <p:sp>
        <p:nvSpPr>
          <p:cNvPr id="144" name="Google Shape;144;p21"/>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000" b="0" i="0" u="none" strike="noStrike" kern="0" cap="none" spc="0" normalizeH="0" baseline="0" noProof="0">
              <a:ln>
                <a:noFill/>
              </a:ln>
              <a:solidFill>
                <a:srgbClr val="CCCCCC"/>
              </a:solidFill>
              <a:effectLst/>
              <a:uLnTx/>
              <a:uFillTx/>
              <a:latin typeface="Nunito Sans"/>
              <a:sym typeface="Nunito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9E5BBD-EFF7-4275-842E-1610E4C45A9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3" name="Google Shape;154;p22">
            <a:extLst>
              <a:ext uri="{FF2B5EF4-FFF2-40B4-BE49-F238E27FC236}">
                <a16:creationId xmlns:a16="http://schemas.microsoft.com/office/drawing/2014/main" id="{2FF9E36C-7F18-43F7-88F4-5F2C86CE298B}"/>
              </a:ext>
            </a:extLst>
          </p:cNvPr>
          <p:cNvSpPr/>
          <p:nvPr/>
        </p:nvSpPr>
        <p:spPr>
          <a:xfrm>
            <a:off x="815056" y="1741350"/>
            <a:ext cx="1660800" cy="1660800"/>
          </a:xfrm>
          <a:prstGeom prst="ellipse">
            <a:avLst/>
          </a:prstGeom>
          <a:solidFill>
            <a:srgbClr val="FFA4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FFFFFF"/>
                </a:solidFill>
                <a:effectLst/>
                <a:uLnTx/>
                <a:uFillTx/>
                <a:latin typeface="Nunito Sans"/>
                <a:ea typeface="Nunito Sans"/>
                <a:cs typeface="Nunito Sans"/>
                <a:sym typeface="Nunito Sans"/>
              </a:rPr>
              <a:t>Relate</a:t>
            </a:r>
            <a:endParaRPr kumimoji="0" sz="1200" b="1"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p:txBody>
      </p:sp>
      <p:sp>
        <p:nvSpPr>
          <p:cNvPr id="5" name="Google Shape;152;p22">
            <a:extLst>
              <a:ext uri="{FF2B5EF4-FFF2-40B4-BE49-F238E27FC236}">
                <a16:creationId xmlns:a16="http://schemas.microsoft.com/office/drawing/2014/main" id="{F87B038D-2CDB-480C-8696-C1607F92FC2B}"/>
              </a:ext>
            </a:extLst>
          </p:cNvPr>
          <p:cNvSpPr/>
          <p:nvPr/>
        </p:nvSpPr>
        <p:spPr>
          <a:xfrm>
            <a:off x="3743549" y="1741350"/>
            <a:ext cx="1660800" cy="1660800"/>
          </a:xfrm>
          <a:prstGeom prst="ellipse">
            <a:avLst/>
          </a:prstGeom>
          <a:solidFill>
            <a:srgbClr val="F6703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dirty="0">
                <a:ln>
                  <a:noFill/>
                </a:ln>
                <a:solidFill>
                  <a:srgbClr val="FFFFFF"/>
                </a:solidFill>
                <a:effectLst/>
                <a:uLnTx/>
                <a:uFillTx/>
                <a:latin typeface="Nunito Sans"/>
                <a:ea typeface="Nunito Sans"/>
                <a:cs typeface="Nunito Sans"/>
                <a:sym typeface="Nunito Sans"/>
              </a:rPr>
              <a:t>Offer Guidance and Resources</a:t>
            </a:r>
            <a:endParaRPr kumimoji="0" sz="1600" b="1"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p:txBody>
      </p:sp>
      <p:sp>
        <p:nvSpPr>
          <p:cNvPr id="6" name="Google Shape;153;p22">
            <a:extLst>
              <a:ext uri="{FF2B5EF4-FFF2-40B4-BE49-F238E27FC236}">
                <a16:creationId xmlns:a16="http://schemas.microsoft.com/office/drawing/2014/main" id="{B5EDF7F7-56BF-45AE-A5C5-BB0EE669A0D8}"/>
              </a:ext>
            </a:extLst>
          </p:cNvPr>
          <p:cNvSpPr/>
          <p:nvPr/>
        </p:nvSpPr>
        <p:spPr>
          <a:xfrm>
            <a:off x="6668144" y="1741350"/>
            <a:ext cx="1660800" cy="1660800"/>
          </a:xfrm>
          <a:prstGeom prst="ellipse">
            <a:avLst/>
          </a:prstGeom>
          <a:solidFill>
            <a:srgbClr val="ED003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dirty="0">
                <a:ln>
                  <a:noFill/>
                </a:ln>
                <a:solidFill>
                  <a:srgbClr val="FFFFFF"/>
                </a:solidFill>
                <a:effectLst/>
                <a:uLnTx/>
                <a:uFillTx/>
                <a:latin typeface="Nunito Sans"/>
                <a:ea typeface="Nunito Sans"/>
                <a:cs typeface="Nunito Sans"/>
                <a:sym typeface="Nunito Sans"/>
              </a:rPr>
              <a:t>Aid in Career Path</a:t>
            </a:r>
            <a:endParaRPr kumimoji="0" sz="1600" b="1" i="0" u="none" strike="noStrike" kern="0" cap="none" spc="0" normalizeH="0" baseline="0" noProof="0" dirty="0">
              <a:ln>
                <a:noFill/>
              </a:ln>
              <a:solidFill>
                <a:srgbClr val="FFFFFF"/>
              </a:solidFill>
              <a:effectLst/>
              <a:uLnTx/>
              <a:uFillTx/>
              <a:latin typeface="Nunito Sans"/>
              <a:ea typeface="Nunito Sans"/>
              <a:cs typeface="Nunito Sans"/>
              <a:sym typeface="Nunito Sans"/>
            </a:endParaRPr>
          </a:p>
        </p:txBody>
      </p:sp>
      <p:cxnSp>
        <p:nvCxnSpPr>
          <p:cNvPr id="19" name="Google Shape;155;p22">
            <a:extLst>
              <a:ext uri="{FF2B5EF4-FFF2-40B4-BE49-F238E27FC236}">
                <a16:creationId xmlns:a16="http://schemas.microsoft.com/office/drawing/2014/main" id="{85A86968-A36A-421F-9CF3-32673E886736}"/>
              </a:ext>
            </a:extLst>
          </p:cNvPr>
          <p:cNvCxnSpPr>
            <a:cxnSpLocks/>
          </p:cNvCxnSpPr>
          <p:nvPr/>
        </p:nvCxnSpPr>
        <p:spPr>
          <a:xfrm>
            <a:off x="2332653" y="2571750"/>
            <a:ext cx="1554480" cy="0"/>
          </a:xfrm>
          <a:prstGeom prst="straightConnector1">
            <a:avLst/>
          </a:prstGeom>
          <a:noFill/>
          <a:ln w="28575" cap="flat" cmpd="sng">
            <a:solidFill>
              <a:srgbClr val="FFFFFF"/>
            </a:solidFill>
            <a:prstDash val="solid"/>
            <a:round/>
            <a:headEnd type="oval" w="sm" len="sm"/>
            <a:tailEnd type="triangle" w="sm" len="sm"/>
          </a:ln>
        </p:spPr>
      </p:cxnSp>
      <p:cxnSp>
        <p:nvCxnSpPr>
          <p:cNvPr id="21" name="Google Shape;155;p22">
            <a:extLst>
              <a:ext uri="{FF2B5EF4-FFF2-40B4-BE49-F238E27FC236}">
                <a16:creationId xmlns:a16="http://schemas.microsoft.com/office/drawing/2014/main" id="{527D5047-8182-414B-AABC-DF16E9E249ED}"/>
              </a:ext>
            </a:extLst>
          </p:cNvPr>
          <p:cNvCxnSpPr>
            <a:cxnSpLocks/>
          </p:cNvCxnSpPr>
          <p:nvPr/>
        </p:nvCxnSpPr>
        <p:spPr>
          <a:xfrm>
            <a:off x="5265575" y="2571750"/>
            <a:ext cx="1554480" cy="0"/>
          </a:xfrm>
          <a:prstGeom prst="straightConnector1">
            <a:avLst/>
          </a:prstGeom>
          <a:noFill/>
          <a:ln w="28575" cap="flat" cmpd="sng">
            <a:solidFill>
              <a:srgbClr val="FFFFFF"/>
            </a:solidFill>
            <a:prstDash val="solid"/>
            <a:round/>
            <a:headEnd type="oval" w="sm" len="sm"/>
            <a:tailEnd type="triangle" w="sm" len="sm"/>
          </a:ln>
        </p:spPr>
      </p:cxnSp>
      <p:sp>
        <p:nvSpPr>
          <p:cNvPr id="11" name="Rectangle 10">
            <a:extLst>
              <a:ext uri="{FF2B5EF4-FFF2-40B4-BE49-F238E27FC236}">
                <a16:creationId xmlns:a16="http://schemas.microsoft.com/office/drawing/2014/main" id="{18108A34-EB4C-42B2-BB50-B8C273B2CEBA}"/>
              </a:ext>
            </a:extLst>
          </p:cNvPr>
          <p:cNvSpPr/>
          <p:nvPr/>
        </p:nvSpPr>
        <p:spPr>
          <a:xfrm>
            <a:off x="889037" y="407779"/>
            <a:ext cx="7578774" cy="91837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Google Shape;330;p31">
            <a:extLst>
              <a:ext uri="{FF2B5EF4-FFF2-40B4-BE49-F238E27FC236}">
                <a16:creationId xmlns:a16="http://schemas.microsoft.com/office/drawing/2014/main" id="{99CCEF5E-43B1-497B-8FC4-765D0A085599}"/>
              </a:ext>
            </a:extLst>
          </p:cNvPr>
          <p:cNvSpPr txBox="1">
            <a:spLocks/>
          </p:cNvSpPr>
          <p:nvPr/>
        </p:nvSpPr>
        <p:spPr>
          <a:xfrm>
            <a:off x="815056" y="467285"/>
            <a:ext cx="7772400" cy="8588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pPr marL="0" marR="0" lvl="0" indent="0" algn="ctr" defTabSz="914400" rtl="0" eaLnBrk="1" fontAlgn="auto" latinLnBrk="0" hangingPunct="1">
              <a:lnSpc>
                <a:spcPct val="100000"/>
              </a:lnSpc>
              <a:spcBef>
                <a:spcPts val="0"/>
              </a:spcBef>
              <a:spcAft>
                <a:spcPts val="0"/>
              </a:spcAft>
              <a:buClr>
                <a:srgbClr val="FFFFFF"/>
              </a:buClr>
              <a:buSzPts val="2400"/>
              <a:buFont typeface="Nunito Sans"/>
              <a:buNone/>
              <a:tabLst/>
              <a:defRPr/>
            </a:pPr>
            <a:r>
              <a:rPr kumimoji="0" lang="en-US" sz="4400" b="1" i="0" u="none" strike="noStrike" kern="0" cap="none" spc="0" normalizeH="0" baseline="0" noProof="0" dirty="0">
                <a:ln>
                  <a:solidFill>
                    <a:srgbClr val="000000">
                      <a:alpha val="48000"/>
                    </a:srgbClr>
                  </a:solidFill>
                </a:ln>
                <a:solidFill>
                  <a:srgbClr val="575E5F"/>
                </a:solidFill>
                <a:effectLst/>
                <a:uLnTx/>
                <a:uFillTx/>
                <a:latin typeface="Nunito Sans"/>
                <a:sym typeface="Nunito Sans"/>
              </a:rPr>
              <a:t>Career Peer Mentor</a:t>
            </a:r>
          </a:p>
        </p:txBody>
      </p:sp>
    </p:spTree>
    <p:extLst>
      <p:ext uri="{BB962C8B-B14F-4D97-AF65-F5344CB8AC3E}">
        <p14:creationId xmlns:p14="http://schemas.microsoft.com/office/powerpoint/2010/main" val="2095481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Shape 160"/>
        <p:cNvGrpSpPr/>
        <p:nvPr/>
      </p:nvGrpSpPr>
      <p:grpSpPr>
        <a:xfrm>
          <a:off x="0" y="0"/>
          <a:ext cx="0" cy="0"/>
          <a:chOff x="0" y="0"/>
          <a:chExt cx="0" cy="0"/>
        </a:xfrm>
      </p:grpSpPr>
      <p:pic>
        <p:nvPicPr>
          <p:cNvPr id="3" name="Picture 2" descr="Friends looking at a a digital device">
            <a:extLst>
              <a:ext uri="{FF2B5EF4-FFF2-40B4-BE49-F238E27FC236}">
                <a16:creationId xmlns:a16="http://schemas.microsoft.com/office/drawing/2014/main" id="{C2F13CCB-E0AB-4F39-99F8-D7CAFCCBECF8}"/>
              </a:ext>
            </a:extLst>
          </p:cNvPr>
          <p:cNvPicPr>
            <a:picLocks noChangeAspect="1"/>
          </p:cNvPicPr>
          <p:nvPr/>
        </p:nvPicPr>
        <p:blipFill>
          <a:blip r:embed="rId3"/>
          <a:stretch>
            <a:fillRect/>
          </a:stretch>
        </p:blipFill>
        <p:spPr>
          <a:xfrm>
            <a:off x="0" y="1"/>
            <a:ext cx="9144000" cy="5143450"/>
          </a:xfrm>
          <a:prstGeom prst="rect">
            <a:avLst/>
          </a:prstGeom>
        </p:spPr>
      </p:pic>
      <p:sp>
        <p:nvSpPr>
          <p:cNvPr id="2" name="Rectangle 1">
            <a:extLst>
              <a:ext uri="{FF2B5EF4-FFF2-40B4-BE49-F238E27FC236}">
                <a16:creationId xmlns:a16="http://schemas.microsoft.com/office/drawing/2014/main" id="{36B314C7-967D-4848-950C-56672C9902F6}"/>
              </a:ext>
            </a:extLst>
          </p:cNvPr>
          <p:cNvSpPr/>
          <p:nvPr/>
        </p:nvSpPr>
        <p:spPr>
          <a:xfrm>
            <a:off x="978010" y="2079271"/>
            <a:ext cx="7578774" cy="918371"/>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5" name="Google Shape;175;p2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000" b="0" i="0" u="none" strike="noStrike" kern="0" cap="none" spc="0" normalizeH="0" baseline="0" noProof="0">
              <a:ln>
                <a:noFill/>
              </a:ln>
              <a:solidFill>
                <a:srgbClr val="FFFFFF"/>
              </a:solidFill>
              <a:effectLst/>
              <a:uLnTx/>
              <a:uFillTx/>
              <a:latin typeface="Nunito Sans"/>
              <a:sym typeface="Nunito Sans"/>
            </a:endParaRPr>
          </a:p>
        </p:txBody>
      </p:sp>
      <p:sp>
        <p:nvSpPr>
          <p:cNvPr id="161" name="Google Shape;161;p23"/>
          <p:cNvSpPr txBox="1">
            <a:spLocks noGrp="1"/>
          </p:cNvSpPr>
          <p:nvPr>
            <p:ph type="ctrTitle" idx="4294967295"/>
          </p:nvPr>
        </p:nvSpPr>
        <p:spPr>
          <a:xfrm>
            <a:off x="1156698" y="2079271"/>
            <a:ext cx="7221397" cy="105354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400" b="1" dirty="0">
                <a:ln>
                  <a:solidFill>
                    <a:srgbClr val="FFFFFF"/>
                  </a:solidFill>
                </a:ln>
                <a:solidFill>
                  <a:schemeClr val="accent1"/>
                </a:solidFill>
              </a:rPr>
              <a:t>Emotional Intelligence</a:t>
            </a:r>
            <a:endParaRPr sz="5400" b="1" dirty="0">
              <a:ln>
                <a:solidFill>
                  <a:srgbClr val="FFFFFF"/>
                </a:solidFill>
              </a:ln>
              <a:solidFill>
                <a:schemeClr val="accent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135"/>
        <p:cNvGrpSpPr/>
        <p:nvPr/>
      </p:nvGrpSpPr>
      <p:grpSpPr>
        <a:xfrm>
          <a:off x="0" y="0"/>
          <a:ext cx="0" cy="0"/>
          <a:chOff x="0" y="0"/>
          <a:chExt cx="0" cy="0"/>
        </a:xfrm>
      </p:grpSpPr>
      <p:sp>
        <p:nvSpPr>
          <p:cNvPr id="136" name="Google Shape;136;p20"/>
          <p:cNvSpPr txBox="1">
            <a:spLocks noGrp="1"/>
          </p:cNvSpPr>
          <p:nvPr>
            <p:ph type="ctrTitle"/>
          </p:nvPr>
        </p:nvSpPr>
        <p:spPr>
          <a:xfrm>
            <a:off x="179101" y="539750"/>
            <a:ext cx="2281683" cy="153404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dirty="0"/>
              <a:t>1.</a:t>
            </a:r>
            <a:r>
              <a:rPr lang="en" sz="2800" dirty="0"/>
              <a:t>W</a:t>
            </a:r>
            <a:r>
              <a:rPr lang="en-US" sz="2800" dirty="0"/>
              <a:t>h</a:t>
            </a:r>
            <a:r>
              <a:rPr lang="en" sz="2800" dirty="0"/>
              <a:t>at is Emotional Intelligence?</a:t>
            </a:r>
            <a:endParaRPr sz="2800" dirty="0"/>
          </a:p>
        </p:txBody>
      </p:sp>
      <p:sp>
        <p:nvSpPr>
          <p:cNvPr id="2" name="Rectangle 1">
            <a:extLst>
              <a:ext uri="{FF2B5EF4-FFF2-40B4-BE49-F238E27FC236}">
                <a16:creationId xmlns:a16="http://schemas.microsoft.com/office/drawing/2014/main" id="{0CAF1621-D890-4DB5-92EF-AA2CB792632B}"/>
              </a:ext>
            </a:extLst>
          </p:cNvPr>
          <p:cNvSpPr/>
          <p:nvPr/>
        </p:nvSpPr>
        <p:spPr>
          <a:xfrm>
            <a:off x="3191774" y="539750"/>
            <a:ext cx="5365010" cy="406400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 name="Google Shape;138;p2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000" b="0" i="0" u="none" strike="noStrike" kern="0" cap="none" spc="0" normalizeH="0" baseline="0" noProof="0">
              <a:ln>
                <a:noFill/>
              </a:ln>
              <a:solidFill>
                <a:srgbClr val="FFFFFF"/>
              </a:solidFill>
              <a:effectLst/>
              <a:uLnTx/>
              <a:uFillTx/>
              <a:latin typeface="Nunito Sans"/>
              <a:sym typeface="Nunito Sans"/>
            </a:endParaRPr>
          </a:p>
        </p:txBody>
      </p:sp>
      <p:graphicFrame>
        <p:nvGraphicFramePr>
          <p:cNvPr id="5" name="Diagram 4">
            <a:extLst>
              <a:ext uri="{FF2B5EF4-FFF2-40B4-BE49-F238E27FC236}">
                <a16:creationId xmlns:a16="http://schemas.microsoft.com/office/drawing/2014/main" id="{16521F11-5DB9-4E06-AB4B-700B1E2FD30A}"/>
              </a:ext>
            </a:extLst>
          </p:cNvPr>
          <p:cNvGraphicFramePr/>
          <p:nvPr/>
        </p:nvGraphicFramePr>
        <p:xfrm>
          <a:off x="2770900" y="652447"/>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B118E-A689-492A-B379-9C1427823D78}"/>
              </a:ext>
            </a:extLst>
          </p:cNvPr>
          <p:cNvSpPr>
            <a:spLocks noGrp="1"/>
          </p:cNvSpPr>
          <p:nvPr>
            <p:ph type="ctrTitle"/>
          </p:nvPr>
        </p:nvSpPr>
        <p:spPr>
          <a:xfrm>
            <a:off x="225527" y="324818"/>
            <a:ext cx="2024100" cy="2133340"/>
          </a:xfrm>
        </p:spPr>
        <p:txBody>
          <a:bodyPr/>
          <a:lstStyle/>
          <a:p>
            <a:r>
              <a:rPr lang="en-US" sz="2800" b="1" dirty="0"/>
              <a:t>2. </a:t>
            </a:r>
            <a:r>
              <a:rPr lang="en-US" sz="2800" dirty="0"/>
              <a:t>Why is Emotional Intelligence important?</a:t>
            </a:r>
          </a:p>
        </p:txBody>
      </p:sp>
      <p:sp>
        <p:nvSpPr>
          <p:cNvPr id="4" name="Slide Number Placeholder 3">
            <a:extLst>
              <a:ext uri="{FF2B5EF4-FFF2-40B4-BE49-F238E27FC236}">
                <a16:creationId xmlns:a16="http://schemas.microsoft.com/office/drawing/2014/main" id="{F380E7E5-6CD1-410A-8C76-B1B5510EC62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7" name="Rectangle 6">
            <a:extLst>
              <a:ext uri="{FF2B5EF4-FFF2-40B4-BE49-F238E27FC236}">
                <a16:creationId xmlns:a16="http://schemas.microsoft.com/office/drawing/2014/main" id="{A49261B0-1810-4C1B-90E6-CE58BC3B1FFA}"/>
              </a:ext>
            </a:extLst>
          </p:cNvPr>
          <p:cNvSpPr/>
          <p:nvPr/>
        </p:nvSpPr>
        <p:spPr>
          <a:xfrm>
            <a:off x="3310983" y="602290"/>
            <a:ext cx="5123471" cy="393891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8AB9643-F36D-4BED-AEE8-D4F37D8C4E3D}"/>
              </a:ext>
            </a:extLst>
          </p:cNvPr>
          <p:cNvSpPr txBox="1"/>
          <p:nvPr/>
        </p:nvSpPr>
        <p:spPr>
          <a:xfrm>
            <a:off x="3750356" y="2365785"/>
            <a:ext cx="4399472"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1" u="none" strike="noStrike" kern="0" cap="none" spc="0" normalizeH="0" baseline="0" noProof="0" dirty="0">
              <a:ln>
                <a:noFill/>
              </a:ln>
              <a:solidFill>
                <a:srgbClr val="000000"/>
              </a:solidFill>
              <a:effectLst/>
              <a:uLnTx/>
              <a:uFillTx/>
              <a:latin typeface="Nunito Sans" panose="020B060402020202020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1" u="none" strike="noStrike" kern="0" cap="none" spc="0" normalizeH="0" baseline="0" noProof="0" dirty="0">
                <a:ln>
                  <a:noFill/>
                </a:ln>
                <a:solidFill>
                  <a:srgbClr val="000000"/>
                </a:solidFill>
                <a:effectLst/>
                <a:uLnTx/>
                <a:uFillTx/>
                <a:latin typeface="Nunito Sans" panose="020B0604020202020204" charset="0"/>
                <a:cs typeface="Arial"/>
                <a:sym typeface="Arial"/>
              </a:rPr>
              <a:t>Have valuable and lasting impact</a:t>
            </a:r>
            <a:endParaRPr kumimoji="0" lang="en-US" sz="2400" b="0" i="0" u="none" strike="noStrike" kern="0" cap="none" spc="0" normalizeH="0" baseline="0" noProof="0" dirty="0">
              <a:ln>
                <a:noFill/>
              </a:ln>
              <a:solidFill>
                <a:srgbClr val="000000"/>
              </a:solidFill>
              <a:effectLst/>
              <a:uLnTx/>
              <a:uFillTx/>
              <a:latin typeface="Nunito Sans" panose="020B0604020202020204"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1" name="Graphic 10" descr="Dim (Smaller Sun)">
            <a:extLst>
              <a:ext uri="{FF2B5EF4-FFF2-40B4-BE49-F238E27FC236}">
                <a16:creationId xmlns:a16="http://schemas.microsoft.com/office/drawing/2014/main" id="{B96E069E-60BE-4ABD-BDFA-3D85346843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8791" y="1696460"/>
            <a:ext cx="1181457" cy="1181457"/>
          </a:xfrm>
          <a:prstGeom prst="rect">
            <a:avLst/>
          </a:prstGeom>
        </p:spPr>
      </p:pic>
      <p:pic>
        <p:nvPicPr>
          <p:cNvPr id="13" name="Graphic 12" descr="Meditation">
            <a:extLst>
              <a:ext uri="{FF2B5EF4-FFF2-40B4-BE49-F238E27FC236}">
                <a16:creationId xmlns:a16="http://schemas.microsoft.com/office/drawing/2014/main" id="{19974DC2-1641-4D49-ABBD-BD64AD1456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6095" y="3070989"/>
            <a:ext cx="733246" cy="733246"/>
          </a:xfrm>
          <a:prstGeom prst="rect">
            <a:avLst/>
          </a:prstGeom>
        </p:spPr>
      </p:pic>
      <p:pic>
        <p:nvPicPr>
          <p:cNvPr id="15" name="Graphic 14" descr="Angel face outline">
            <a:extLst>
              <a:ext uri="{FF2B5EF4-FFF2-40B4-BE49-F238E27FC236}">
                <a16:creationId xmlns:a16="http://schemas.microsoft.com/office/drawing/2014/main" id="{1832090D-3EF2-418C-AA61-1240333BED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01249" y="666676"/>
            <a:ext cx="716539" cy="716539"/>
          </a:xfrm>
          <a:prstGeom prst="rect">
            <a:avLst/>
          </a:prstGeom>
        </p:spPr>
      </p:pic>
      <p:sp>
        <p:nvSpPr>
          <p:cNvPr id="3" name="TextBox 2">
            <a:extLst>
              <a:ext uri="{FF2B5EF4-FFF2-40B4-BE49-F238E27FC236}">
                <a16:creationId xmlns:a16="http://schemas.microsoft.com/office/drawing/2014/main" id="{E8593706-3AC7-485C-849C-3D75CB2B7309}"/>
              </a:ext>
            </a:extLst>
          </p:cNvPr>
          <p:cNvSpPr txBox="1"/>
          <p:nvPr/>
        </p:nvSpPr>
        <p:spPr>
          <a:xfrm>
            <a:off x="3750356" y="3760072"/>
            <a:ext cx="439947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1" u="none" strike="noStrike" kern="0" cap="none" spc="0" normalizeH="0" baseline="0" noProof="0" dirty="0">
                <a:ln>
                  <a:noFill/>
                </a:ln>
                <a:solidFill>
                  <a:srgbClr val="000000"/>
                </a:solidFill>
                <a:effectLst/>
                <a:uLnTx/>
                <a:uFillTx/>
                <a:latin typeface="Nunito Sans" panose="020B0604020202020204" charset="0"/>
                <a:cs typeface="Arial"/>
                <a:sym typeface="Arial"/>
              </a:rPr>
              <a:t>Improve in self-awareness, empathy, motivation, and resilience</a:t>
            </a:r>
            <a:endParaRPr kumimoji="0" lang="en-US" sz="2400" b="0" i="0" u="none" strike="noStrike" kern="0" cap="none" spc="0" normalizeH="0" baseline="0" noProof="0" dirty="0">
              <a:ln>
                <a:noFill/>
              </a:ln>
              <a:solidFill>
                <a:srgbClr val="000000"/>
              </a:solidFill>
              <a:effectLst/>
              <a:uLnTx/>
              <a:uFillTx/>
              <a:latin typeface="Nunito Sans" panose="020B0604020202020204"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BC79D1E3-5209-498C-BA0B-C87CB4E4CCF9}"/>
              </a:ext>
            </a:extLst>
          </p:cNvPr>
          <p:cNvSpPr txBox="1"/>
          <p:nvPr/>
        </p:nvSpPr>
        <p:spPr>
          <a:xfrm>
            <a:off x="3672982" y="1340831"/>
            <a:ext cx="4399472"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1" u="none" strike="noStrike" kern="0" cap="none" spc="0" normalizeH="0" baseline="0" noProof="0" dirty="0">
                <a:ln>
                  <a:noFill/>
                </a:ln>
                <a:solidFill>
                  <a:srgbClr val="000000"/>
                </a:solidFill>
                <a:effectLst/>
                <a:uLnTx/>
                <a:uFillTx/>
                <a:latin typeface="Nunito Sans" panose="020B0604020202020204" charset="0"/>
                <a:cs typeface="Arial"/>
                <a:sym typeface="Arial"/>
              </a:rPr>
              <a:t>Able to reach students and peers</a:t>
            </a:r>
            <a:endParaRPr kumimoji="0" lang="en-US" sz="2400" b="0" i="0" u="none" strike="noStrike" kern="0" cap="none" spc="0" normalizeH="0" baseline="0" noProof="0" dirty="0">
              <a:ln>
                <a:noFill/>
              </a:ln>
              <a:solidFill>
                <a:srgbClr val="000000"/>
              </a:solidFill>
              <a:effectLst/>
              <a:uLnTx/>
              <a:uFillTx/>
              <a:latin typeface="Nunito Sans" panose="020B0604020202020204"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29956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0C7A-F932-4614-A91B-B67E509B66D2}"/>
              </a:ext>
            </a:extLst>
          </p:cNvPr>
          <p:cNvSpPr>
            <a:spLocks noGrp="1"/>
          </p:cNvSpPr>
          <p:nvPr>
            <p:ph type="title"/>
          </p:nvPr>
        </p:nvSpPr>
        <p:spPr>
          <a:xfrm>
            <a:off x="234450" y="921874"/>
            <a:ext cx="2613948" cy="1344860"/>
          </a:xfrm>
        </p:spPr>
        <p:txBody>
          <a:bodyPr/>
          <a:lstStyle/>
          <a:p>
            <a:r>
              <a:rPr lang="en-US" dirty="0"/>
              <a:t>Person-</a:t>
            </a:r>
            <a:br>
              <a:rPr lang="en-US" dirty="0"/>
            </a:br>
            <a:r>
              <a:rPr lang="en-US" dirty="0"/>
              <a:t>Centered Approach</a:t>
            </a:r>
          </a:p>
        </p:txBody>
      </p:sp>
      <p:sp>
        <p:nvSpPr>
          <p:cNvPr id="3" name="Slide Number Placeholder 2">
            <a:extLst>
              <a:ext uri="{FF2B5EF4-FFF2-40B4-BE49-F238E27FC236}">
                <a16:creationId xmlns:a16="http://schemas.microsoft.com/office/drawing/2014/main" id="{1B77BD2D-E1EB-4AFB-8118-E65842EA9A6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5" name="Google Shape;212;p25">
            <a:extLst>
              <a:ext uri="{FF2B5EF4-FFF2-40B4-BE49-F238E27FC236}">
                <a16:creationId xmlns:a16="http://schemas.microsoft.com/office/drawing/2014/main" id="{1A1F892A-5D70-4DA6-9923-2602204FD1E8}"/>
              </a:ext>
            </a:extLst>
          </p:cNvPr>
          <p:cNvSpPr txBox="1">
            <a:spLocks/>
          </p:cNvSpPr>
          <p:nvPr/>
        </p:nvSpPr>
        <p:spPr>
          <a:xfrm>
            <a:off x="234450" y="2159102"/>
            <a:ext cx="1789800" cy="11172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60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1pPr>
            <a:lvl2pPr marL="914400" marR="0" lvl="1"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2pPr>
            <a:lvl3pPr marL="1371600" marR="0" lvl="2"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3pPr>
            <a:lvl4pPr marL="1828800" marR="0" lvl="3"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4pPr>
            <a:lvl5pPr marL="2286000" marR="0" lvl="4"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5pPr>
            <a:lvl6pPr marL="2743200" marR="0" lvl="5"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6pPr>
            <a:lvl7pPr marL="3200400" marR="0" lvl="6"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7pPr>
            <a:lvl8pPr marL="3657600" marR="0" lvl="7"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8pPr>
            <a:lvl9pPr marL="4114800" marR="0" lvl="8"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9pPr>
          </a:lstStyle>
          <a:p>
            <a:pPr marL="171450" marR="0" lvl="0" indent="-171450" algn="l" defTabSz="914400" rtl="0" eaLnBrk="1" fontAlgn="auto" latinLnBrk="0" hangingPunct="1">
              <a:lnSpc>
                <a:spcPct val="115000"/>
              </a:lnSpc>
              <a:spcBef>
                <a:spcPts val="600"/>
              </a:spcBef>
              <a:spcAft>
                <a:spcPts val="0"/>
              </a:spcAft>
              <a:buClr>
                <a:srgbClr val="CCCCCC"/>
              </a:buClr>
              <a:buSzPts val="1200"/>
              <a:buFont typeface="Nunito Sans"/>
              <a:buChar char="▪"/>
              <a:tabLst/>
              <a:defRPr/>
            </a:pPr>
            <a:r>
              <a:rPr kumimoji="0" lang="en-US" sz="1200" b="0" i="0" u="none" strike="noStrike" kern="0" cap="none" spc="0" normalizeH="0" baseline="0" noProof="0" dirty="0">
                <a:ln>
                  <a:noFill/>
                </a:ln>
                <a:solidFill>
                  <a:srgbClr val="666666"/>
                </a:solidFill>
                <a:effectLst/>
                <a:uLnTx/>
                <a:uFillTx/>
                <a:latin typeface="Nunito Sans"/>
                <a:sym typeface="Nunito Sans"/>
              </a:rPr>
              <a:t>How to empathize</a:t>
            </a:r>
          </a:p>
          <a:p>
            <a:pPr marL="171450" marR="0" lvl="0" indent="-171450" algn="l" defTabSz="914400" rtl="0" eaLnBrk="1" fontAlgn="auto" latinLnBrk="0" hangingPunct="1">
              <a:lnSpc>
                <a:spcPct val="115000"/>
              </a:lnSpc>
              <a:spcBef>
                <a:spcPts val="600"/>
              </a:spcBef>
              <a:spcAft>
                <a:spcPts val="0"/>
              </a:spcAft>
              <a:buClr>
                <a:srgbClr val="CCCCCC"/>
              </a:buClr>
              <a:buSzPts val="1200"/>
              <a:buFont typeface="Nunito Sans"/>
              <a:buChar char="▪"/>
              <a:tabLst/>
              <a:defRPr/>
            </a:pPr>
            <a:r>
              <a:rPr kumimoji="0" lang="en-US" sz="1200" b="0" i="0" u="none" strike="noStrike" kern="0" cap="none" spc="0" normalizeH="0" baseline="0" noProof="0" dirty="0">
                <a:ln>
                  <a:noFill/>
                </a:ln>
                <a:solidFill>
                  <a:srgbClr val="666666"/>
                </a:solidFill>
                <a:effectLst/>
                <a:uLnTx/>
                <a:uFillTx/>
                <a:latin typeface="Nunito Sans"/>
                <a:sym typeface="Nunito Sans"/>
              </a:rPr>
              <a:t>Reflective listening and communicating</a:t>
            </a:r>
          </a:p>
          <a:p>
            <a:pPr marL="0" marR="0" lvl="0" indent="0" algn="l" defTabSz="914400" rtl="0" eaLnBrk="1" fontAlgn="auto" latinLnBrk="0" hangingPunct="1">
              <a:lnSpc>
                <a:spcPct val="115000"/>
              </a:lnSpc>
              <a:spcBef>
                <a:spcPts val="600"/>
              </a:spcBef>
              <a:spcAft>
                <a:spcPts val="0"/>
              </a:spcAft>
              <a:buClr>
                <a:srgbClr val="CCCCCC"/>
              </a:buClr>
              <a:buSzPts val="1200"/>
              <a:buFont typeface="Nunito Sans"/>
              <a:buNone/>
              <a:tabLst/>
              <a:defRPr/>
            </a:pPr>
            <a:endParaRPr kumimoji="0" lang="en" sz="1200" b="1" i="0" u="none" strike="noStrike" kern="0" cap="none" spc="0" normalizeH="0" baseline="0" noProof="0" dirty="0">
              <a:ln>
                <a:noFill/>
              </a:ln>
              <a:solidFill>
                <a:srgbClr val="666666"/>
              </a:solidFill>
              <a:effectLst/>
              <a:uLnTx/>
              <a:uFillTx/>
              <a:latin typeface="Nunito Sans"/>
              <a:sym typeface="Nunito Sans"/>
            </a:endParaRPr>
          </a:p>
        </p:txBody>
      </p:sp>
      <p:grpSp>
        <p:nvGrpSpPr>
          <p:cNvPr id="6" name="Google Shape;552;p43">
            <a:extLst>
              <a:ext uri="{FF2B5EF4-FFF2-40B4-BE49-F238E27FC236}">
                <a16:creationId xmlns:a16="http://schemas.microsoft.com/office/drawing/2014/main" id="{6C8C69DF-38BF-4325-BEB5-C4FBF0A79E48}"/>
              </a:ext>
            </a:extLst>
          </p:cNvPr>
          <p:cNvGrpSpPr/>
          <p:nvPr/>
        </p:nvGrpSpPr>
        <p:grpSpPr>
          <a:xfrm>
            <a:off x="234450" y="291071"/>
            <a:ext cx="723016" cy="733338"/>
            <a:chOff x="5916675" y="927975"/>
            <a:chExt cx="516350" cy="502950"/>
          </a:xfrm>
          <a:solidFill>
            <a:schemeClr val="accent1"/>
          </a:solidFill>
        </p:grpSpPr>
        <p:sp>
          <p:nvSpPr>
            <p:cNvPr id="7" name="Google Shape;553;p43">
              <a:extLst>
                <a:ext uri="{FF2B5EF4-FFF2-40B4-BE49-F238E27FC236}">
                  <a16:creationId xmlns:a16="http://schemas.microsoft.com/office/drawing/2014/main" id="{BB0F5377-637B-463A-B3B3-7D602F6E2925}"/>
                </a:ext>
              </a:extLst>
            </p:cNvPr>
            <p:cNvSpPr/>
            <p:nvPr/>
          </p:nvSpPr>
          <p:spPr>
            <a:xfrm>
              <a:off x="5916675" y="927975"/>
              <a:ext cx="516350" cy="502950"/>
            </a:xfrm>
            <a:custGeom>
              <a:avLst/>
              <a:gdLst/>
              <a:ahLst/>
              <a:cxnLst/>
              <a:rect l="l" t="t" r="r" b="b"/>
              <a:pathLst>
                <a:path w="20654" h="20118" fill="none" extrusionOk="0">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grp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554;p43">
              <a:extLst>
                <a:ext uri="{FF2B5EF4-FFF2-40B4-BE49-F238E27FC236}">
                  <a16:creationId xmlns:a16="http://schemas.microsoft.com/office/drawing/2014/main" id="{4D690711-7DF3-4CCF-808C-568BFA8BC352}"/>
                </a:ext>
              </a:extLst>
            </p:cNvPr>
            <p:cNvSpPr/>
            <p:nvPr/>
          </p:nvSpPr>
          <p:spPr>
            <a:xfrm>
              <a:off x="6006800" y="1011375"/>
              <a:ext cx="336125" cy="336125"/>
            </a:xfrm>
            <a:custGeom>
              <a:avLst/>
              <a:gdLst/>
              <a:ahLst/>
              <a:cxnLst/>
              <a:rect l="l" t="t" r="r" b="b"/>
              <a:pathLst>
                <a:path w="13445" h="13445" fill="none" extrusionOk="0">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grpFill/>
            <a:ln w="28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748042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EBC627F-8C35-4F33-BC9D-06BEC694A47D}"/>
              </a:ext>
            </a:extLst>
          </p:cNvPr>
          <p:cNvSpPr/>
          <p:nvPr/>
        </p:nvSpPr>
        <p:spPr>
          <a:xfrm>
            <a:off x="3503900" y="2984607"/>
            <a:ext cx="1863305" cy="1693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Balanced stones on a pebble beach during sunset">
            <a:extLst>
              <a:ext uri="{FF2B5EF4-FFF2-40B4-BE49-F238E27FC236}">
                <a16:creationId xmlns:a16="http://schemas.microsoft.com/office/drawing/2014/main" id="{46AB0D58-7FF4-44DC-AA50-0A9ED43C8769}"/>
              </a:ext>
            </a:extLst>
          </p:cNvPr>
          <p:cNvPicPr>
            <a:picLocks noChangeAspect="1"/>
          </p:cNvPicPr>
          <p:nvPr/>
        </p:nvPicPr>
        <p:blipFill rotWithShape="1">
          <a:blip r:embed="rId3"/>
          <a:srcRect b="15680"/>
          <a:stretch/>
        </p:blipFill>
        <p:spPr>
          <a:xfrm>
            <a:off x="-8128" y="0"/>
            <a:ext cx="9152128" cy="5143452"/>
          </a:xfrm>
          <a:prstGeom prst="rect">
            <a:avLst/>
          </a:prstGeom>
        </p:spPr>
      </p:pic>
      <p:sp>
        <p:nvSpPr>
          <p:cNvPr id="332" name="Google Shape;332;p31"/>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000" b="0" i="0" u="none" strike="noStrike" kern="0" cap="none" spc="0" normalizeH="0" baseline="0" noProof="0">
              <a:ln>
                <a:noFill/>
              </a:ln>
              <a:solidFill>
                <a:srgbClr val="FFFFFF"/>
              </a:solidFill>
              <a:effectLst/>
              <a:uLnTx/>
              <a:uFillTx/>
              <a:latin typeface="Nunito Sans"/>
              <a:sym typeface="Nunito Sans"/>
            </a:endParaRPr>
          </a:p>
        </p:txBody>
      </p:sp>
      <p:sp>
        <p:nvSpPr>
          <p:cNvPr id="2" name="Rectangle 1">
            <a:extLst>
              <a:ext uri="{FF2B5EF4-FFF2-40B4-BE49-F238E27FC236}">
                <a16:creationId xmlns:a16="http://schemas.microsoft.com/office/drawing/2014/main" id="{9A5DE632-F95A-4CF9-A7DB-7B40DFB7D4F6}"/>
              </a:ext>
            </a:extLst>
          </p:cNvPr>
          <p:cNvSpPr/>
          <p:nvPr/>
        </p:nvSpPr>
        <p:spPr>
          <a:xfrm>
            <a:off x="978010" y="2079271"/>
            <a:ext cx="7578774" cy="918371"/>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0" name="Google Shape;330;p31"/>
          <p:cNvSpPr txBox="1">
            <a:spLocks noGrp="1"/>
          </p:cNvSpPr>
          <p:nvPr>
            <p:ph type="ctrTitle" idx="4294967295"/>
          </p:nvPr>
        </p:nvSpPr>
        <p:spPr>
          <a:xfrm>
            <a:off x="904029" y="2138777"/>
            <a:ext cx="7772400" cy="11604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b="1" dirty="0">
                <a:ln>
                  <a:solidFill>
                    <a:schemeClr val="tx1">
                      <a:alpha val="48000"/>
                    </a:schemeClr>
                  </a:solidFill>
                </a:ln>
                <a:solidFill>
                  <a:schemeClr val="bg2"/>
                </a:solidFill>
              </a:rPr>
              <a:t>Career Development Center</a:t>
            </a:r>
            <a:endParaRPr sz="4400" b="1" dirty="0">
              <a:ln>
                <a:solidFill>
                  <a:schemeClr val="tx1">
                    <a:alpha val="48000"/>
                  </a:schemeClr>
                </a:solidFill>
              </a:ln>
              <a:solidFill>
                <a:schemeClr val="bg2"/>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0"/>
        <p:cNvGrpSpPr/>
        <p:nvPr/>
      </p:nvGrpSpPr>
      <p:grpSpPr>
        <a:xfrm>
          <a:off x="0" y="0"/>
          <a:ext cx="0" cy="0"/>
          <a:chOff x="0" y="0"/>
          <a:chExt cx="0" cy="0"/>
        </a:xfrm>
      </p:grpSpPr>
      <p:pic>
        <p:nvPicPr>
          <p:cNvPr id="4" name="Picture 3" descr="Student during chemistry lesson">
            <a:extLst>
              <a:ext uri="{FF2B5EF4-FFF2-40B4-BE49-F238E27FC236}">
                <a16:creationId xmlns:a16="http://schemas.microsoft.com/office/drawing/2014/main" id="{C463582A-848B-4525-95D6-3FE09949C2D7}"/>
              </a:ext>
            </a:extLst>
          </p:cNvPr>
          <p:cNvPicPr>
            <a:picLocks noChangeAspect="1"/>
          </p:cNvPicPr>
          <p:nvPr/>
        </p:nvPicPr>
        <p:blipFill rotWithShape="1">
          <a:blip r:embed="rId4"/>
          <a:srcRect l="32872" r="7883"/>
          <a:stretch/>
        </p:blipFill>
        <p:spPr>
          <a:xfrm>
            <a:off x="4572001" y="-49"/>
            <a:ext cx="4572000" cy="5143500"/>
          </a:xfrm>
          <a:prstGeom prst="rect">
            <a:avLst/>
          </a:prstGeom>
        </p:spPr>
      </p:pic>
      <p:sp>
        <p:nvSpPr>
          <p:cNvPr id="471" name="Google Shape;471;p40"/>
          <p:cNvSpPr txBox="1">
            <a:spLocks noGrp="1"/>
          </p:cNvSpPr>
          <p:nvPr>
            <p:ph type="title"/>
          </p:nvPr>
        </p:nvSpPr>
        <p:spPr>
          <a:xfrm>
            <a:off x="598890" y="736792"/>
            <a:ext cx="3517200" cy="97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t>GOALS Program</a:t>
            </a:r>
            <a:endParaRPr sz="2800" dirty="0"/>
          </a:p>
        </p:txBody>
      </p:sp>
      <p:sp>
        <p:nvSpPr>
          <p:cNvPr id="472" name="Google Shape;472;p4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000" b="0" i="0" u="none" strike="noStrike" kern="0" cap="none" spc="0" normalizeH="0" baseline="0" noProof="0">
              <a:ln>
                <a:noFill/>
              </a:ln>
              <a:solidFill>
                <a:srgbClr val="FFFFFF"/>
              </a:solidFill>
              <a:effectLst/>
              <a:uLnTx/>
              <a:uFillTx/>
              <a:latin typeface="Nunito Sans"/>
              <a:sym typeface="Nunito Sans"/>
            </a:endParaRPr>
          </a:p>
        </p:txBody>
      </p:sp>
      <p:sp>
        <p:nvSpPr>
          <p:cNvPr id="473" name="Google Shape;473;p40"/>
          <p:cNvSpPr txBox="1">
            <a:spLocks noGrp="1"/>
          </p:cNvSpPr>
          <p:nvPr>
            <p:ph type="body" idx="1"/>
          </p:nvPr>
        </p:nvSpPr>
        <p:spPr>
          <a:xfrm>
            <a:off x="598890" y="1762780"/>
            <a:ext cx="3517200" cy="2434055"/>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600" dirty="0"/>
              <a:t> </a:t>
            </a:r>
            <a:endParaRPr sz="1600" dirty="0"/>
          </a:p>
          <a:p>
            <a:pPr>
              <a:lnSpc>
                <a:spcPct val="100000"/>
              </a:lnSpc>
            </a:pPr>
            <a:r>
              <a:rPr lang="en-US" sz="1600" b="1" dirty="0"/>
              <a:t>G</a:t>
            </a:r>
            <a:r>
              <a:rPr lang="en-US" sz="1600" dirty="0"/>
              <a:t>aining Self-Awareness</a:t>
            </a:r>
          </a:p>
          <a:p>
            <a:pPr>
              <a:lnSpc>
                <a:spcPct val="100000"/>
              </a:lnSpc>
            </a:pPr>
            <a:r>
              <a:rPr lang="en-US" sz="1600" b="1" dirty="0"/>
              <a:t>O</a:t>
            </a:r>
            <a:r>
              <a:rPr lang="en-US" sz="1600" dirty="0"/>
              <a:t>ptions to Explore</a:t>
            </a:r>
          </a:p>
          <a:p>
            <a:pPr>
              <a:lnSpc>
                <a:spcPct val="100000"/>
              </a:lnSpc>
            </a:pPr>
            <a:r>
              <a:rPr lang="en" sz="1600" b="1" dirty="0"/>
              <a:t>A</a:t>
            </a:r>
            <a:r>
              <a:rPr lang="en" sz="1600" dirty="0"/>
              <a:t>ction Decision Making</a:t>
            </a:r>
          </a:p>
          <a:p>
            <a:pPr>
              <a:lnSpc>
                <a:spcPct val="100000"/>
              </a:lnSpc>
            </a:pPr>
            <a:r>
              <a:rPr lang="en" sz="1600" b="1" dirty="0"/>
              <a:t>L</a:t>
            </a:r>
            <a:r>
              <a:rPr lang="en" sz="1600" dirty="0"/>
              <a:t>aunching Your Career</a:t>
            </a:r>
          </a:p>
          <a:p>
            <a:pPr>
              <a:lnSpc>
                <a:spcPct val="100000"/>
              </a:lnSpc>
            </a:pPr>
            <a:r>
              <a:rPr lang="en" sz="1600" b="1" dirty="0"/>
              <a:t>S</a:t>
            </a:r>
            <a:r>
              <a:rPr lang="en" sz="1600" dirty="0"/>
              <a:t>elf-Reflection</a:t>
            </a:r>
          </a:p>
        </p:txBody>
      </p:sp>
      <p:grpSp>
        <p:nvGrpSpPr>
          <p:cNvPr id="15" name="Google Shape;1146;p44">
            <a:extLst>
              <a:ext uri="{FF2B5EF4-FFF2-40B4-BE49-F238E27FC236}">
                <a16:creationId xmlns:a16="http://schemas.microsoft.com/office/drawing/2014/main" id="{936E2B42-F50F-4A0B-95D3-7504FCCFA5A3}"/>
              </a:ext>
            </a:extLst>
          </p:cNvPr>
          <p:cNvGrpSpPr/>
          <p:nvPr/>
        </p:nvGrpSpPr>
        <p:grpSpPr>
          <a:xfrm>
            <a:off x="598890" y="345958"/>
            <a:ext cx="823711" cy="781668"/>
            <a:chOff x="7000306" y="4442411"/>
            <a:chExt cx="720224" cy="683463"/>
          </a:xfrm>
        </p:grpSpPr>
        <p:sp>
          <p:nvSpPr>
            <p:cNvPr id="16" name="Google Shape;1147;p44">
              <a:extLst>
                <a:ext uri="{FF2B5EF4-FFF2-40B4-BE49-F238E27FC236}">
                  <a16:creationId xmlns:a16="http://schemas.microsoft.com/office/drawing/2014/main" id="{01E40C87-5A63-42F7-8D48-90DC0725DED0}"/>
                </a:ext>
              </a:extLst>
            </p:cNvPr>
            <p:cNvSpPr/>
            <p:nvPr/>
          </p:nvSpPr>
          <p:spPr>
            <a:xfrm>
              <a:off x="7360523" y="4580400"/>
              <a:ext cx="360007" cy="280995"/>
            </a:xfrm>
            <a:custGeom>
              <a:avLst/>
              <a:gdLst/>
              <a:ahLst/>
              <a:cxnLst/>
              <a:rect l="l" t="t" r="r" b="b"/>
              <a:pathLst>
                <a:path w="701" h="548" extrusionOk="0">
                  <a:moveTo>
                    <a:pt x="332" y="529"/>
                  </a:moveTo>
                  <a:cubicBezTo>
                    <a:pt x="382" y="547"/>
                    <a:pt x="438" y="548"/>
                    <a:pt x="493" y="531"/>
                  </a:cubicBezTo>
                  <a:cubicBezTo>
                    <a:pt x="627" y="487"/>
                    <a:pt x="701" y="342"/>
                    <a:pt x="657" y="208"/>
                  </a:cubicBezTo>
                  <a:cubicBezTo>
                    <a:pt x="614" y="74"/>
                    <a:pt x="469" y="0"/>
                    <a:pt x="335" y="44"/>
                  </a:cubicBezTo>
                  <a:cubicBezTo>
                    <a:pt x="280" y="62"/>
                    <a:pt x="236" y="96"/>
                    <a:pt x="205" y="140"/>
                  </a:cubicBezTo>
                  <a:cubicBezTo>
                    <a:pt x="0" y="422"/>
                    <a:pt x="0" y="422"/>
                    <a:pt x="0" y="422"/>
                  </a:cubicBezTo>
                  <a:lnTo>
                    <a:pt x="332" y="529"/>
                  </a:lnTo>
                  <a:close/>
                </a:path>
              </a:pathLst>
            </a:custGeom>
            <a:solidFill>
              <a:schemeClr val="accent2"/>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148;p44">
              <a:extLst>
                <a:ext uri="{FF2B5EF4-FFF2-40B4-BE49-F238E27FC236}">
                  <a16:creationId xmlns:a16="http://schemas.microsoft.com/office/drawing/2014/main" id="{C3315EAD-1E88-4557-B473-BEF3A1097060}"/>
                </a:ext>
              </a:extLst>
            </p:cNvPr>
            <p:cNvSpPr/>
            <p:nvPr/>
          </p:nvSpPr>
          <p:spPr>
            <a:xfrm>
              <a:off x="7359894" y="4796791"/>
              <a:ext cx="281006" cy="329083"/>
            </a:xfrm>
            <a:custGeom>
              <a:avLst/>
              <a:gdLst/>
              <a:ahLst/>
              <a:cxnLst/>
              <a:rect l="l" t="t" r="r" b="b"/>
              <a:pathLst>
                <a:path w="547" h="642" extrusionOk="0">
                  <a:moveTo>
                    <a:pt x="1" y="348"/>
                  </a:moveTo>
                  <a:cubicBezTo>
                    <a:pt x="0" y="402"/>
                    <a:pt x="16" y="456"/>
                    <a:pt x="50" y="502"/>
                  </a:cubicBezTo>
                  <a:cubicBezTo>
                    <a:pt x="133" y="617"/>
                    <a:pt x="293" y="642"/>
                    <a:pt x="407" y="559"/>
                  </a:cubicBezTo>
                  <a:cubicBezTo>
                    <a:pt x="522" y="476"/>
                    <a:pt x="547" y="316"/>
                    <a:pt x="464" y="201"/>
                  </a:cubicBezTo>
                  <a:cubicBezTo>
                    <a:pt x="430" y="155"/>
                    <a:pt x="384" y="123"/>
                    <a:pt x="333" y="107"/>
                  </a:cubicBezTo>
                  <a:cubicBezTo>
                    <a:pt x="1" y="0"/>
                    <a:pt x="1" y="0"/>
                    <a:pt x="1" y="0"/>
                  </a:cubicBezTo>
                  <a:lnTo>
                    <a:pt x="1" y="348"/>
                  </a:lnTo>
                  <a:close/>
                </a:path>
              </a:pathLst>
            </a:custGeom>
            <a:solidFill>
              <a:schemeClr val="accent3"/>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149;p44">
              <a:extLst>
                <a:ext uri="{FF2B5EF4-FFF2-40B4-BE49-F238E27FC236}">
                  <a16:creationId xmlns:a16="http://schemas.microsoft.com/office/drawing/2014/main" id="{2C9B635A-8F33-4298-8004-73316786089E}"/>
                </a:ext>
              </a:extLst>
            </p:cNvPr>
            <p:cNvSpPr/>
            <p:nvPr/>
          </p:nvSpPr>
          <p:spPr>
            <a:xfrm>
              <a:off x="7079935" y="4796791"/>
              <a:ext cx="281006" cy="329083"/>
            </a:xfrm>
            <a:custGeom>
              <a:avLst/>
              <a:gdLst/>
              <a:ahLst/>
              <a:cxnLst/>
              <a:rect l="l" t="t" r="r" b="b"/>
              <a:pathLst>
                <a:path w="547" h="642" extrusionOk="0">
                  <a:moveTo>
                    <a:pt x="214" y="107"/>
                  </a:moveTo>
                  <a:cubicBezTo>
                    <a:pt x="163" y="123"/>
                    <a:pt x="117" y="155"/>
                    <a:pt x="83" y="201"/>
                  </a:cubicBezTo>
                  <a:cubicBezTo>
                    <a:pt x="0" y="316"/>
                    <a:pt x="25" y="476"/>
                    <a:pt x="140" y="559"/>
                  </a:cubicBezTo>
                  <a:cubicBezTo>
                    <a:pt x="254" y="642"/>
                    <a:pt x="414" y="617"/>
                    <a:pt x="497" y="502"/>
                  </a:cubicBezTo>
                  <a:cubicBezTo>
                    <a:pt x="531" y="456"/>
                    <a:pt x="547" y="402"/>
                    <a:pt x="546" y="348"/>
                  </a:cubicBezTo>
                  <a:cubicBezTo>
                    <a:pt x="546" y="0"/>
                    <a:pt x="546" y="0"/>
                    <a:pt x="546" y="0"/>
                  </a:cubicBezTo>
                  <a:lnTo>
                    <a:pt x="214" y="107"/>
                  </a:lnTo>
                  <a:close/>
                </a:path>
              </a:pathLst>
            </a:custGeom>
            <a:solidFill>
              <a:schemeClr val="accent4"/>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150;p44">
              <a:extLst>
                <a:ext uri="{FF2B5EF4-FFF2-40B4-BE49-F238E27FC236}">
                  <a16:creationId xmlns:a16="http://schemas.microsoft.com/office/drawing/2014/main" id="{B1FFA9FE-0DAF-42BA-9A58-FEA89C95442C}"/>
                </a:ext>
              </a:extLst>
            </p:cNvPr>
            <p:cNvSpPr/>
            <p:nvPr/>
          </p:nvSpPr>
          <p:spPr>
            <a:xfrm>
              <a:off x="7000306" y="4580400"/>
              <a:ext cx="360216" cy="280995"/>
            </a:xfrm>
            <a:custGeom>
              <a:avLst/>
              <a:gdLst/>
              <a:ahLst/>
              <a:cxnLst/>
              <a:rect l="l" t="t" r="r" b="b"/>
              <a:pathLst>
                <a:path w="701" h="548" extrusionOk="0">
                  <a:moveTo>
                    <a:pt x="496" y="140"/>
                  </a:moveTo>
                  <a:cubicBezTo>
                    <a:pt x="465" y="96"/>
                    <a:pt x="421" y="62"/>
                    <a:pt x="366" y="44"/>
                  </a:cubicBezTo>
                  <a:cubicBezTo>
                    <a:pt x="232" y="0"/>
                    <a:pt x="87" y="74"/>
                    <a:pt x="44" y="208"/>
                  </a:cubicBezTo>
                  <a:cubicBezTo>
                    <a:pt x="0" y="342"/>
                    <a:pt x="74" y="487"/>
                    <a:pt x="208" y="531"/>
                  </a:cubicBezTo>
                  <a:cubicBezTo>
                    <a:pt x="263" y="548"/>
                    <a:pt x="319" y="547"/>
                    <a:pt x="369" y="529"/>
                  </a:cubicBezTo>
                  <a:cubicBezTo>
                    <a:pt x="701" y="422"/>
                    <a:pt x="701" y="422"/>
                    <a:pt x="701" y="422"/>
                  </a:cubicBezTo>
                  <a:lnTo>
                    <a:pt x="496" y="140"/>
                  </a:lnTo>
                  <a:close/>
                </a:path>
              </a:pathLst>
            </a:custGeom>
            <a:solidFill>
              <a:schemeClr val="accent5"/>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151;p44">
              <a:extLst>
                <a:ext uri="{FF2B5EF4-FFF2-40B4-BE49-F238E27FC236}">
                  <a16:creationId xmlns:a16="http://schemas.microsoft.com/office/drawing/2014/main" id="{D0F9AE35-B044-4681-8896-F0705FE0C16A}"/>
                </a:ext>
              </a:extLst>
            </p:cNvPr>
            <p:cNvSpPr/>
            <p:nvPr/>
          </p:nvSpPr>
          <p:spPr>
            <a:xfrm>
              <a:off x="7228925" y="4442411"/>
              <a:ext cx="262985" cy="354379"/>
            </a:xfrm>
            <a:custGeom>
              <a:avLst/>
              <a:gdLst/>
              <a:ahLst/>
              <a:cxnLst/>
              <a:rect l="l" t="t" r="r" b="b"/>
              <a:pathLst>
                <a:path w="512" h="691" extrusionOk="0">
                  <a:moveTo>
                    <a:pt x="461" y="409"/>
                  </a:moveTo>
                  <a:cubicBezTo>
                    <a:pt x="493" y="366"/>
                    <a:pt x="512" y="313"/>
                    <a:pt x="512" y="255"/>
                  </a:cubicBezTo>
                  <a:cubicBezTo>
                    <a:pt x="512" y="114"/>
                    <a:pt x="397" y="0"/>
                    <a:pt x="256" y="0"/>
                  </a:cubicBezTo>
                  <a:cubicBezTo>
                    <a:pt x="115" y="0"/>
                    <a:pt x="0" y="114"/>
                    <a:pt x="0" y="255"/>
                  </a:cubicBezTo>
                  <a:cubicBezTo>
                    <a:pt x="0" y="313"/>
                    <a:pt x="19" y="366"/>
                    <a:pt x="51" y="409"/>
                  </a:cubicBezTo>
                  <a:cubicBezTo>
                    <a:pt x="256" y="691"/>
                    <a:pt x="256" y="691"/>
                    <a:pt x="256" y="691"/>
                  </a:cubicBezTo>
                  <a:lnTo>
                    <a:pt x="461" y="409"/>
                  </a:lnTo>
                  <a:close/>
                </a:path>
              </a:pathLst>
            </a:custGeom>
            <a:solidFill>
              <a:schemeClr val="accent1"/>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 name="Subtitle 2">
            <a:extLst>
              <a:ext uri="{FF2B5EF4-FFF2-40B4-BE49-F238E27FC236}">
                <a16:creationId xmlns:a16="http://schemas.microsoft.com/office/drawing/2014/main" id="{DA669183-E13A-47CD-A892-C2E3F1818256}"/>
              </a:ext>
            </a:extLst>
          </p:cNvPr>
          <p:cNvSpPr txBox="1">
            <a:spLocks/>
          </p:cNvSpPr>
          <p:nvPr/>
        </p:nvSpPr>
        <p:spPr>
          <a:xfrm>
            <a:off x="598890" y="1739242"/>
            <a:ext cx="3181475"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0" marR="0" lvl="0" indent="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400" b="0" i="1" u="none" strike="noStrike" kern="0" cap="none" spc="0" normalizeH="0" baseline="0" noProof="0" dirty="0">
                <a:ln>
                  <a:noFill/>
                </a:ln>
                <a:solidFill>
                  <a:srgbClr val="FFFFFF">
                    <a:lumMod val="65000"/>
                  </a:srgbClr>
                </a:solidFill>
                <a:effectLst/>
                <a:uLnTx/>
                <a:uFillTx/>
                <a:latin typeface="Georgia" panose="02040502050405020303" pitchFamily="18" charset="0"/>
                <a:cs typeface="Times New Roman" panose="02020603050405020304" pitchFamily="18" charset="0"/>
                <a:sym typeface="Nunito Sans"/>
              </a:rPr>
              <a:t>Includes 5 Career Planning Stages</a:t>
            </a:r>
          </a:p>
        </p:txBody>
      </p:sp>
      <p:cxnSp>
        <p:nvCxnSpPr>
          <p:cNvPr id="22" name="Straight Connector 21">
            <a:extLst>
              <a:ext uri="{FF2B5EF4-FFF2-40B4-BE49-F238E27FC236}">
                <a16:creationId xmlns:a16="http://schemas.microsoft.com/office/drawing/2014/main" id="{7E4C5A1A-D043-49AF-B79B-FFBBE4D22052}"/>
              </a:ext>
            </a:extLst>
          </p:cNvPr>
          <p:cNvCxnSpPr/>
          <p:nvPr/>
        </p:nvCxnSpPr>
        <p:spPr>
          <a:xfrm>
            <a:off x="598890" y="1762780"/>
            <a:ext cx="340180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son doing a handstand against yellow wall">
            <a:extLst>
              <a:ext uri="{FF2B5EF4-FFF2-40B4-BE49-F238E27FC236}">
                <a16:creationId xmlns:a16="http://schemas.microsoft.com/office/drawing/2014/main" id="{506D7403-28B1-4EE4-8B54-4934018936CC}"/>
              </a:ext>
            </a:extLst>
          </p:cNvPr>
          <p:cNvPicPr>
            <a:picLocks noChangeAspect="1"/>
          </p:cNvPicPr>
          <p:nvPr/>
        </p:nvPicPr>
        <p:blipFill rotWithShape="1">
          <a:blip r:embed="rId2"/>
          <a:srcRect l="40755"/>
          <a:stretch/>
        </p:blipFill>
        <p:spPr>
          <a:xfrm>
            <a:off x="4533579" y="0"/>
            <a:ext cx="4753543" cy="5143500"/>
          </a:xfrm>
          <a:prstGeom prst="rect">
            <a:avLst/>
          </a:prstGeom>
        </p:spPr>
      </p:pic>
      <p:sp>
        <p:nvSpPr>
          <p:cNvPr id="2" name="Title 1">
            <a:extLst>
              <a:ext uri="{FF2B5EF4-FFF2-40B4-BE49-F238E27FC236}">
                <a16:creationId xmlns:a16="http://schemas.microsoft.com/office/drawing/2014/main" id="{EABE9B7A-5E12-405C-A970-2A956319FE3C}"/>
              </a:ext>
            </a:extLst>
          </p:cNvPr>
          <p:cNvSpPr>
            <a:spLocks noGrp="1"/>
          </p:cNvSpPr>
          <p:nvPr>
            <p:ph type="title"/>
          </p:nvPr>
        </p:nvSpPr>
        <p:spPr>
          <a:xfrm>
            <a:off x="511425" y="492744"/>
            <a:ext cx="3517200" cy="1549000"/>
          </a:xfrm>
        </p:spPr>
        <p:txBody>
          <a:bodyPr anchor="ctr"/>
          <a:lstStyle/>
          <a:p>
            <a:r>
              <a:rPr lang="en-US" sz="4800" dirty="0">
                <a:solidFill>
                  <a:schemeClr val="accent1"/>
                </a:solidFill>
              </a:rPr>
              <a:t>G</a:t>
            </a:r>
            <a:r>
              <a:rPr lang="en-US" sz="2800" dirty="0"/>
              <a:t>aining </a:t>
            </a:r>
            <a:br>
              <a:rPr lang="en-US" sz="2800" dirty="0"/>
            </a:br>
            <a:r>
              <a:rPr lang="en-US" sz="2800" dirty="0"/>
              <a:t>Self-Awareness</a:t>
            </a:r>
            <a:br>
              <a:rPr lang="en-US" sz="2800" dirty="0"/>
            </a:br>
            <a:r>
              <a:rPr lang="en-US" sz="2800" dirty="0"/>
              <a:t>Identification of:</a:t>
            </a:r>
          </a:p>
        </p:txBody>
      </p:sp>
      <p:sp>
        <p:nvSpPr>
          <p:cNvPr id="3" name="Slide Number Placeholder 2">
            <a:extLst>
              <a:ext uri="{FF2B5EF4-FFF2-40B4-BE49-F238E27FC236}">
                <a16:creationId xmlns:a16="http://schemas.microsoft.com/office/drawing/2014/main" id="{E0EA0EE5-FF4E-47BB-A1CB-6BC31BD9AB9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4" name="Text Placeholder 3">
            <a:extLst>
              <a:ext uri="{FF2B5EF4-FFF2-40B4-BE49-F238E27FC236}">
                <a16:creationId xmlns:a16="http://schemas.microsoft.com/office/drawing/2014/main" id="{64D2F66F-88B4-46A9-8650-694A97A263A2}"/>
              </a:ext>
            </a:extLst>
          </p:cNvPr>
          <p:cNvSpPr>
            <a:spLocks noGrp="1"/>
          </p:cNvSpPr>
          <p:nvPr>
            <p:ph type="body" idx="1"/>
          </p:nvPr>
        </p:nvSpPr>
        <p:spPr>
          <a:xfrm>
            <a:off x="473005" y="2289323"/>
            <a:ext cx="3517200" cy="2957700"/>
          </a:xfrm>
        </p:spPr>
        <p:txBody>
          <a:bodyPr/>
          <a:lstStyle/>
          <a:p>
            <a:r>
              <a:rPr lang="en-US" sz="1800" dirty="0"/>
              <a:t>Interests</a:t>
            </a:r>
          </a:p>
          <a:p>
            <a:r>
              <a:rPr lang="en-US" sz="1800" dirty="0"/>
              <a:t>Skills</a:t>
            </a:r>
          </a:p>
          <a:p>
            <a:r>
              <a:rPr lang="en-US" sz="1800" dirty="0"/>
              <a:t>Values</a:t>
            </a:r>
          </a:p>
          <a:p>
            <a:r>
              <a:rPr lang="en-US" sz="1800" dirty="0"/>
              <a:t>Personality</a:t>
            </a:r>
          </a:p>
        </p:txBody>
      </p:sp>
      <p:cxnSp>
        <p:nvCxnSpPr>
          <p:cNvPr id="9" name="Straight Connector 8">
            <a:extLst>
              <a:ext uri="{FF2B5EF4-FFF2-40B4-BE49-F238E27FC236}">
                <a16:creationId xmlns:a16="http://schemas.microsoft.com/office/drawing/2014/main" id="{B21C327B-B7C7-4CB3-A094-B4826811039C}"/>
              </a:ext>
            </a:extLst>
          </p:cNvPr>
          <p:cNvCxnSpPr/>
          <p:nvPr/>
        </p:nvCxnSpPr>
        <p:spPr>
          <a:xfrm>
            <a:off x="588397" y="2146200"/>
            <a:ext cx="340180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798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ientist with studying a graphic on a screen">
            <a:extLst>
              <a:ext uri="{FF2B5EF4-FFF2-40B4-BE49-F238E27FC236}">
                <a16:creationId xmlns:a16="http://schemas.microsoft.com/office/drawing/2014/main" id="{8BCA99AB-4E1A-4277-B3B8-CB2E81EE2980}"/>
              </a:ext>
            </a:extLst>
          </p:cNvPr>
          <p:cNvPicPr>
            <a:picLocks noChangeAspect="1"/>
          </p:cNvPicPr>
          <p:nvPr/>
        </p:nvPicPr>
        <p:blipFill rotWithShape="1">
          <a:blip r:embed="rId2"/>
          <a:srcRect l="33333"/>
          <a:stretch/>
        </p:blipFill>
        <p:spPr>
          <a:xfrm>
            <a:off x="4572000" y="0"/>
            <a:ext cx="4572000" cy="5143500"/>
          </a:xfrm>
          <a:prstGeom prst="rect">
            <a:avLst/>
          </a:prstGeom>
        </p:spPr>
      </p:pic>
      <p:sp>
        <p:nvSpPr>
          <p:cNvPr id="2" name="Title 1">
            <a:extLst>
              <a:ext uri="{FF2B5EF4-FFF2-40B4-BE49-F238E27FC236}">
                <a16:creationId xmlns:a16="http://schemas.microsoft.com/office/drawing/2014/main" id="{DA024B2A-7DFF-4A94-956B-2BD4D4092E62}"/>
              </a:ext>
            </a:extLst>
          </p:cNvPr>
          <p:cNvSpPr>
            <a:spLocks noGrp="1"/>
          </p:cNvSpPr>
          <p:nvPr>
            <p:ph type="title"/>
          </p:nvPr>
        </p:nvSpPr>
        <p:spPr>
          <a:xfrm>
            <a:off x="457638" y="740057"/>
            <a:ext cx="3517199" cy="1366544"/>
          </a:xfrm>
        </p:spPr>
        <p:txBody>
          <a:bodyPr/>
          <a:lstStyle/>
          <a:p>
            <a:r>
              <a:rPr lang="en-US" sz="4800" dirty="0"/>
              <a:t>O</a:t>
            </a:r>
            <a:r>
              <a:rPr lang="en-US" sz="2800" dirty="0"/>
              <a:t>ptions to Explore,</a:t>
            </a:r>
            <a:br>
              <a:rPr lang="en-US" sz="2800" dirty="0"/>
            </a:br>
            <a:r>
              <a:rPr lang="en-US" sz="2800" dirty="0"/>
              <a:t>Research and Learn:</a:t>
            </a:r>
          </a:p>
        </p:txBody>
      </p:sp>
      <p:sp>
        <p:nvSpPr>
          <p:cNvPr id="3" name="Slide Number Placeholder 2">
            <a:extLst>
              <a:ext uri="{FF2B5EF4-FFF2-40B4-BE49-F238E27FC236}">
                <a16:creationId xmlns:a16="http://schemas.microsoft.com/office/drawing/2014/main" id="{09E88703-1424-4C6E-9373-0EA18D23979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4" name="Text Placeholder 3">
            <a:extLst>
              <a:ext uri="{FF2B5EF4-FFF2-40B4-BE49-F238E27FC236}">
                <a16:creationId xmlns:a16="http://schemas.microsoft.com/office/drawing/2014/main" id="{7573E3CC-D649-4E2F-9EBD-B7EB2EC9DDF2}"/>
              </a:ext>
            </a:extLst>
          </p:cNvPr>
          <p:cNvSpPr>
            <a:spLocks noGrp="1"/>
          </p:cNvSpPr>
          <p:nvPr>
            <p:ph type="body" idx="1"/>
          </p:nvPr>
        </p:nvSpPr>
        <p:spPr>
          <a:xfrm>
            <a:off x="457637" y="2185800"/>
            <a:ext cx="3517200" cy="2957700"/>
          </a:xfrm>
        </p:spPr>
        <p:txBody>
          <a:bodyPr/>
          <a:lstStyle/>
          <a:p>
            <a:r>
              <a:rPr lang="en-US" sz="1800" dirty="0"/>
              <a:t>Majors</a:t>
            </a:r>
          </a:p>
          <a:p>
            <a:r>
              <a:rPr lang="en-US" sz="1800" dirty="0"/>
              <a:t>Occupations</a:t>
            </a:r>
          </a:p>
          <a:p>
            <a:r>
              <a:rPr lang="en-US" sz="1800" dirty="0"/>
              <a:t>Labor Market</a:t>
            </a:r>
          </a:p>
          <a:p>
            <a:r>
              <a:rPr lang="en-US" sz="1800" dirty="0"/>
              <a:t>Companies</a:t>
            </a:r>
          </a:p>
        </p:txBody>
      </p:sp>
      <p:cxnSp>
        <p:nvCxnSpPr>
          <p:cNvPr id="9" name="Straight Connector 8">
            <a:extLst>
              <a:ext uri="{FF2B5EF4-FFF2-40B4-BE49-F238E27FC236}">
                <a16:creationId xmlns:a16="http://schemas.microsoft.com/office/drawing/2014/main" id="{2DA774DA-A600-4912-AEF3-D34BF73797BE}"/>
              </a:ext>
            </a:extLst>
          </p:cNvPr>
          <p:cNvCxnSpPr/>
          <p:nvPr/>
        </p:nvCxnSpPr>
        <p:spPr>
          <a:xfrm>
            <a:off x="588397" y="2146200"/>
            <a:ext cx="340180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373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miling woman holding file folder at the office">
            <a:extLst>
              <a:ext uri="{FF2B5EF4-FFF2-40B4-BE49-F238E27FC236}">
                <a16:creationId xmlns:a16="http://schemas.microsoft.com/office/drawing/2014/main" id="{13F02A02-A654-4028-9EE3-930FA304C9CB}"/>
              </a:ext>
            </a:extLst>
          </p:cNvPr>
          <p:cNvPicPr>
            <a:picLocks noChangeAspect="1"/>
          </p:cNvPicPr>
          <p:nvPr/>
        </p:nvPicPr>
        <p:blipFill rotWithShape="1">
          <a:blip r:embed="rId2"/>
          <a:srcRect l="40668"/>
          <a:stretch/>
        </p:blipFill>
        <p:spPr>
          <a:xfrm>
            <a:off x="4572000" y="-49"/>
            <a:ext cx="4572000" cy="5143500"/>
          </a:xfrm>
          <a:prstGeom prst="rect">
            <a:avLst/>
          </a:prstGeom>
        </p:spPr>
      </p:pic>
      <p:sp>
        <p:nvSpPr>
          <p:cNvPr id="2" name="Title 1">
            <a:extLst>
              <a:ext uri="{FF2B5EF4-FFF2-40B4-BE49-F238E27FC236}">
                <a16:creationId xmlns:a16="http://schemas.microsoft.com/office/drawing/2014/main" id="{C897EA48-108D-4028-A943-00A519CC6C7F}"/>
              </a:ext>
            </a:extLst>
          </p:cNvPr>
          <p:cNvSpPr>
            <a:spLocks noGrp="1"/>
          </p:cNvSpPr>
          <p:nvPr>
            <p:ph type="title"/>
          </p:nvPr>
        </p:nvSpPr>
        <p:spPr>
          <a:xfrm>
            <a:off x="473005" y="1172700"/>
            <a:ext cx="3517200" cy="973500"/>
          </a:xfrm>
        </p:spPr>
        <p:txBody>
          <a:bodyPr/>
          <a:lstStyle/>
          <a:p>
            <a:r>
              <a:rPr lang="en-US" sz="4800" dirty="0"/>
              <a:t>A</a:t>
            </a:r>
            <a:r>
              <a:rPr lang="en-US" sz="2800" dirty="0"/>
              <a:t>ctive Decision-Making</a:t>
            </a:r>
            <a:endParaRPr lang="en-US" dirty="0"/>
          </a:p>
        </p:txBody>
      </p:sp>
      <p:sp>
        <p:nvSpPr>
          <p:cNvPr id="3" name="Slide Number Placeholder 2">
            <a:extLst>
              <a:ext uri="{FF2B5EF4-FFF2-40B4-BE49-F238E27FC236}">
                <a16:creationId xmlns:a16="http://schemas.microsoft.com/office/drawing/2014/main" id="{0681DE40-7F93-4B6A-8BB0-FA007663458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4" name="Text Placeholder 3">
            <a:extLst>
              <a:ext uri="{FF2B5EF4-FFF2-40B4-BE49-F238E27FC236}">
                <a16:creationId xmlns:a16="http://schemas.microsoft.com/office/drawing/2014/main" id="{ECBCB7FC-3809-4557-91F9-F294C4BE3480}"/>
              </a:ext>
            </a:extLst>
          </p:cNvPr>
          <p:cNvSpPr>
            <a:spLocks noGrp="1"/>
          </p:cNvSpPr>
          <p:nvPr>
            <p:ph type="body" idx="1"/>
          </p:nvPr>
        </p:nvSpPr>
        <p:spPr>
          <a:xfrm>
            <a:off x="530701" y="2461245"/>
            <a:ext cx="3517200" cy="2957700"/>
          </a:xfrm>
        </p:spPr>
        <p:txBody>
          <a:bodyPr/>
          <a:lstStyle/>
          <a:p>
            <a:r>
              <a:rPr lang="en-US" sz="1600" dirty="0"/>
              <a:t>Job Shadowing</a:t>
            </a:r>
          </a:p>
          <a:p>
            <a:r>
              <a:rPr lang="en-US" sz="1600" dirty="0"/>
              <a:t>Internships</a:t>
            </a:r>
          </a:p>
          <a:p>
            <a:r>
              <a:rPr lang="en-US" sz="1600" dirty="0"/>
              <a:t>Networking</a:t>
            </a:r>
          </a:p>
        </p:txBody>
      </p:sp>
      <p:sp>
        <p:nvSpPr>
          <p:cNvPr id="5" name="Subtitle 2">
            <a:extLst>
              <a:ext uri="{FF2B5EF4-FFF2-40B4-BE49-F238E27FC236}">
                <a16:creationId xmlns:a16="http://schemas.microsoft.com/office/drawing/2014/main" id="{4AFECFA8-D24E-4060-B2AB-F1CD48C9B7CF}"/>
              </a:ext>
            </a:extLst>
          </p:cNvPr>
          <p:cNvSpPr txBox="1">
            <a:spLocks/>
          </p:cNvSpPr>
          <p:nvPr/>
        </p:nvSpPr>
        <p:spPr>
          <a:xfrm>
            <a:off x="371425" y="2068845"/>
            <a:ext cx="2890483"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400" b="0" i="1" u="none" strike="noStrike" kern="0" cap="none" spc="0" normalizeH="0" baseline="0" noProof="0" dirty="0">
                <a:ln>
                  <a:noFill/>
                </a:ln>
                <a:solidFill>
                  <a:srgbClr val="FFFFFF">
                    <a:lumMod val="65000"/>
                  </a:srgbClr>
                </a:solidFill>
                <a:effectLst/>
                <a:uLnTx/>
                <a:uFillTx/>
                <a:latin typeface="Georgia" panose="02040502050405020303" pitchFamily="18" charset="0"/>
                <a:cs typeface="Times New Roman" panose="02020603050405020304" pitchFamily="18" charset="0"/>
                <a:sym typeface="Nunito Sans"/>
              </a:rPr>
              <a:t>Experience Potential Career</a:t>
            </a:r>
          </a:p>
        </p:txBody>
      </p:sp>
      <p:cxnSp>
        <p:nvCxnSpPr>
          <p:cNvPr id="8" name="Straight Connector 7">
            <a:extLst>
              <a:ext uri="{FF2B5EF4-FFF2-40B4-BE49-F238E27FC236}">
                <a16:creationId xmlns:a16="http://schemas.microsoft.com/office/drawing/2014/main" id="{72962073-B947-49DD-9CFE-59E75B7BABA0}"/>
              </a:ext>
            </a:extLst>
          </p:cNvPr>
          <p:cNvCxnSpPr/>
          <p:nvPr/>
        </p:nvCxnSpPr>
        <p:spPr>
          <a:xfrm>
            <a:off x="588397" y="2146200"/>
            <a:ext cx="340180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5593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ingle orange balloon floating above white balloons">
            <a:extLst>
              <a:ext uri="{FF2B5EF4-FFF2-40B4-BE49-F238E27FC236}">
                <a16:creationId xmlns:a16="http://schemas.microsoft.com/office/drawing/2014/main" id="{7788D2FC-A3AF-4DC3-AC98-72367BDC2F1D}"/>
              </a:ext>
            </a:extLst>
          </p:cNvPr>
          <p:cNvPicPr>
            <a:picLocks noChangeAspect="1"/>
          </p:cNvPicPr>
          <p:nvPr/>
        </p:nvPicPr>
        <p:blipFill rotWithShape="1">
          <a:blip r:embed="rId2"/>
          <a:srcRect l="47037"/>
          <a:stretch/>
        </p:blipFill>
        <p:spPr>
          <a:xfrm>
            <a:off x="4572000" y="-36887"/>
            <a:ext cx="4572000" cy="5180388"/>
          </a:xfrm>
          <a:prstGeom prst="rect">
            <a:avLst/>
          </a:prstGeom>
        </p:spPr>
      </p:pic>
      <p:sp>
        <p:nvSpPr>
          <p:cNvPr id="2" name="Title 1">
            <a:extLst>
              <a:ext uri="{FF2B5EF4-FFF2-40B4-BE49-F238E27FC236}">
                <a16:creationId xmlns:a16="http://schemas.microsoft.com/office/drawing/2014/main" id="{DA632C21-1C92-4A21-BE87-BD55F0A24496}"/>
              </a:ext>
            </a:extLst>
          </p:cNvPr>
          <p:cNvSpPr>
            <a:spLocks noGrp="1"/>
          </p:cNvSpPr>
          <p:nvPr>
            <p:ph type="title"/>
          </p:nvPr>
        </p:nvSpPr>
        <p:spPr>
          <a:xfrm>
            <a:off x="530701" y="799661"/>
            <a:ext cx="3517200" cy="1310795"/>
          </a:xfrm>
        </p:spPr>
        <p:txBody>
          <a:bodyPr/>
          <a:lstStyle/>
          <a:p>
            <a:r>
              <a:rPr lang="en-US" sz="4800" dirty="0"/>
              <a:t>L</a:t>
            </a:r>
            <a:r>
              <a:rPr lang="en-US" sz="2800" dirty="0"/>
              <a:t>aunching Your Career</a:t>
            </a:r>
            <a:endParaRPr lang="en-US" dirty="0"/>
          </a:p>
        </p:txBody>
      </p:sp>
      <p:sp>
        <p:nvSpPr>
          <p:cNvPr id="3" name="Slide Number Placeholder 2">
            <a:extLst>
              <a:ext uri="{FF2B5EF4-FFF2-40B4-BE49-F238E27FC236}">
                <a16:creationId xmlns:a16="http://schemas.microsoft.com/office/drawing/2014/main" id="{EB7791FA-930C-424A-AF25-BDF25D3C5CF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4" name="Text Placeholder 3">
            <a:extLst>
              <a:ext uri="{FF2B5EF4-FFF2-40B4-BE49-F238E27FC236}">
                <a16:creationId xmlns:a16="http://schemas.microsoft.com/office/drawing/2014/main" id="{511F5B61-E97A-4A67-87B1-E97F54554D4E}"/>
              </a:ext>
            </a:extLst>
          </p:cNvPr>
          <p:cNvSpPr>
            <a:spLocks noGrp="1"/>
          </p:cNvSpPr>
          <p:nvPr>
            <p:ph type="body" idx="1"/>
          </p:nvPr>
        </p:nvSpPr>
        <p:spPr>
          <a:xfrm>
            <a:off x="540525" y="2502856"/>
            <a:ext cx="3517200" cy="1995901"/>
          </a:xfrm>
        </p:spPr>
        <p:txBody>
          <a:bodyPr/>
          <a:lstStyle/>
          <a:p>
            <a:r>
              <a:rPr lang="en-US" sz="1600" dirty="0"/>
              <a:t>Resume </a:t>
            </a:r>
          </a:p>
          <a:p>
            <a:r>
              <a:rPr lang="en-US" sz="1600" dirty="0"/>
              <a:t>Interviewing</a:t>
            </a:r>
          </a:p>
          <a:p>
            <a:r>
              <a:rPr lang="en-US" sz="1600" dirty="0"/>
              <a:t>Job Search</a:t>
            </a:r>
          </a:p>
          <a:p>
            <a:r>
              <a:rPr lang="en-US" sz="1600" dirty="0"/>
              <a:t>Offer Evaluations</a:t>
            </a:r>
          </a:p>
          <a:p>
            <a:r>
              <a:rPr lang="en-US" sz="1600" dirty="0"/>
              <a:t>LinkedIn</a:t>
            </a:r>
          </a:p>
        </p:txBody>
      </p:sp>
      <p:sp>
        <p:nvSpPr>
          <p:cNvPr id="5" name="Subtitle 2">
            <a:extLst>
              <a:ext uri="{FF2B5EF4-FFF2-40B4-BE49-F238E27FC236}">
                <a16:creationId xmlns:a16="http://schemas.microsoft.com/office/drawing/2014/main" id="{8B7D051B-D784-4078-A9E7-9A921968AE15}"/>
              </a:ext>
            </a:extLst>
          </p:cNvPr>
          <p:cNvSpPr txBox="1">
            <a:spLocks/>
          </p:cNvSpPr>
          <p:nvPr/>
        </p:nvSpPr>
        <p:spPr>
          <a:xfrm>
            <a:off x="369336" y="2074711"/>
            <a:ext cx="2890483"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400" b="0" i="1" u="none" strike="noStrike" kern="0" cap="none" spc="0" normalizeH="0" baseline="0" noProof="0" dirty="0">
                <a:ln>
                  <a:noFill/>
                </a:ln>
                <a:solidFill>
                  <a:srgbClr val="FFFFFF">
                    <a:lumMod val="65000"/>
                  </a:srgbClr>
                </a:solidFill>
                <a:effectLst/>
                <a:uLnTx/>
                <a:uFillTx/>
                <a:latin typeface="Georgia" panose="02040502050405020303" pitchFamily="18" charset="0"/>
                <a:cs typeface="Times New Roman" panose="02020603050405020304" pitchFamily="18" charset="0"/>
                <a:sym typeface="Nunito Sans"/>
              </a:rPr>
              <a:t>Prepare for After Graduation:</a:t>
            </a:r>
          </a:p>
        </p:txBody>
      </p:sp>
      <p:cxnSp>
        <p:nvCxnSpPr>
          <p:cNvPr id="8" name="Straight Connector 7">
            <a:extLst>
              <a:ext uri="{FF2B5EF4-FFF2-40B4-BE49-F238E27FC236}">
                <a16:creationId xmlns:a16="http://schemas.microsoft.com/office/drawing/2014/main" id="{E0C1F569-CDE1-469C-BAB0-B859EB4F5558}"/>
              </a:ext>
            </a:extLst>
          </p:cNvPr>
          <p:cNvCxnSpPr/>
          <p:nvPr/>
        </p:nvCxnSpPr>
        <p:spPr>
          <a:xfrm>
            <a:off x="588397" y="2146200"/>
            <a:ext cx="340180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083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son throwing confetti joyfully">
            <a:extLst>
              <a:ext uri="{FF2B5EF4-FFF2-40B4-BE49-F238E27FC236}">
                <a16:creationId xmlns:a16="http://schemas.microsoft.com/office/drawing/2014/main" id="{9384165C-B56D-4B8F-BDA6-9623FDF6524C}"/>
              </a:ext>
            </a:extLst>
          </p:cNvPr>
          <p:cNvPicPr>
            <a:picLocks noChangeAspect="1"/>
          </p:cNvPicPr>
          <p:nvPr/>
        </p:nvPicPr>
        <p:blipFill rotWithShape="1">
          <a:blip r:embed="rId2"/>
          <a:srcRect l="16610" r="24145"/>
          <a:stretch/>
        </p:blipFill>
        <p:spPr>
          <a:xfrm>
            <a:off x="4572000" y="0"/>
            <a:ext cx="4572000" cy="5143500"/>
          </a:xfrm>
          <a:prstGeom prst="rect">
            <a:avLst/>
          </a:prstGeom>
        </p:spPr>
      </p:pic>
      <p:sp>
        <p:nvSpPr>
          <p:cNvPr id="2" name="Title 1">
            <a:extLst>
              <a:ext uri="{FF2B5EF4-FFF2-40B4-BE49-F238E27FC236}">
                <a16:creationId xmlns:a16="http://schemas.microsoft.com/office/drawing/2014/main" id="{933461C8-792E-4661-9967-7CD9D39052E4}"/>
              </a:ext>
            </a:extLst>
          </p:cNvPr>
          <p:cNvSpPr>
            <a:spLocks noGrp="1"/>
          </p:cNvSpPr>
          <p:nvPr>
            <p:ph type="title"/>
          </p:nvPr>
        </p:nvSpPr>
        <p:spPr>
          <a:xfrm>
            <a:off x="500336" y="1014293"/>
            <a:ext cx="3517200" cy="1131906"/>
          </a:xfrm>
        </p:spPr>
        <p:txBody>
          <a:bodyPr/>
          <a:lstStyle/>
          <a:p>
            <a:r>
              <a:rPr lang="en-US" sz="4800" dirty="0"/>
              <a:t>S</a:t>
            </a:r>
            <a:r>
              <a:rPr lang="en-US" sz="2800" dirty="0"/>
              <a:t>elf-Reflection</a:t>
            </a:r>
          </a:p>
        </p:txBody>
      </p:sp>
      <p:sp>
        <p:nvSpPr>
          <p:cNvPr id="3" name="Slide Number Placeholder 2">
            <a:extLst>
              <a:ext uri="{FF2B5EF4-FFF2-40B4-BE49-F238E27FC236}">
                <a16:creationId xmlns:a16="http://schemas.microsoft.com/office/drawing/2014/main" id="{7E076005-35DD-4BBF-A1AC-5F5E2652D35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4" name="Text Placeholder 3">
            <a:extLst>
              <a:ext uri="{FF2B5EF4-FFF2-40B4-BE49-F238E27FC236}">
                <a16:creationId xmlns:a16="http://schemas.microsoft.com/office/drawing/2014/main" id="{25DEB477-04D2-4742-B190-BFA2CFA34570}"/>
              </a:ext>
            </a:extLst>
          </p:cNvPr>
          <p:cNvSpPr>
            <a:spLocks noGrp="1"/>
          </p:cNvSpPr>
          <p:nvPr>
            <p:ph type="body" idx="1"/>
          </p:nvPr>
        </p:nvSpPr>
        <p:spPr>
          <a:xfrm>
            <a:off x="530701" y="2418024"/>
            <a:ext cx="3517200" cy="1711183"/>
          </a:xfrm>
        </p:spPr>
        <p:txBody>
          <a:bodyPr/>
          <a:lstStyle/>
          <a:p>
            <a:r>
              <a:rPr lang="en-US" sz="1600" dirty="0"/>
              <a:t>Current Position</a:t>
            </a:r>
          </a:p>
          <a:p>
            <a:r>
              <a:rPr lang="en-US" sz="1600" dirty="0"/>
              <a:t>Family Considerations</a:t>
            </a:r>
          </a:p>
          <a:p>
            <a:r>
              <a:rPr lang="en-US" sz="1600" dirty="0"/>
              <a:t>Career Transition</a:t>
            </a:r>
          </a:p>
          <a:p>
            <a:r>
              <a:rPr lang="en-US" sz="1600" dirty="0"/>
              <a:t>Career Path</a:t>
            </a:r>
          </a:p>
        </p:txBody>
      </p:sp>
      <p:cxnSp>
        <p:nvCxnSpPr>
          <p:cNvPr id="7" name="Straight Connector 6">
            <a:extLst>
              <a:ext uri="{FF2B5EF4-FFF2-40B4-BE49-F238E27FC236}">
                <a16:creationId xmlns:a16="http://schemas.microsoft.com/office/drawing/2014/main" id="{737AB73B-AD65-44EA-A075-5C4AD45CEF95}"/>
              </a:ext>
            </a:extLst>
          </p:cNvPr>
          <p:cNvCxnSpPr/>
          <p:nvPr/>
        </p:nvCxnSpPr>
        <p:spPr>
          <a:xfrm>
            <a:off x="588397" y="2146200"/>
            <a:ext cx="340180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D90D551E-2414-4D39-9BEC-A64A664BADB8}"/>
              </a:ext>
            </a:extLst>
          </p:cNvPr>
          <p:cNvSpPr txBox="1">
            <a:spLocks/>
          </p:cNvSpPr>
          <p:nvPr/>
        </p:nvSpPr>
        <p:spPr>
          <a:xfrm>
            <a:off x="357876" y="2091336"/>
            <a:ext cx="2890483"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400" b="0" i="1" u="none" strike="noStrike" kern="0" cap="none" spc="0" normalizeH="0" baseline="0" noProof="0" dirty="0">
                <a:ln>
                  <a:noFill/>
                </a:ln>
                <a:solidFill>
                  <a:srgbClr val="FFFFFF">
                    <a:lumMod val="65000"/>
                  </a:srgbClr>
                </a:solidFill>
                <a:effectLst/>
                <a:uLnTx/>
                <a:uFillTx/>
                <a:latin typeface="Georgia" panose="02040502050405020303" pitchFamily="18" charset="0"/>
                <a:cs typeface="Times New Roman" panose="02020603050405020304" pitchFamily="18" charset="0"/>
                <a:sym typeface="Nunito Sans"/>
              </a:rPr>
              <a:t>Reflect and Evaluate:</a:t>
            </a:r>
          </a:p>
        </p:txBody>
      </p:sp>
    </p:spTree>
    <p:extLst>
      <p:ext uri="{BB962C8B-B14F-4D97-AF65-F5344CB8AC3E}">
        <p14:creationId xmlns:p14="http://schemas.microsoft.com/office/powerpoint/2010/main" val="13409867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40"/>
        <p:cNvGrpSpPr/>
        <p:nvPr/>
      </p:nvGrpSpPr>
      <p:grpSpPr>
        <a:xfrm>
          <a:off x="0" y="0"/>
          <a:ext cx="0" cy="0"/>
          <a:chOff x="0" y="0"/>
          <a:chExt cx="0" cy="0"/>
        </a:xfrm>
      </p:grpSpPr>
      <p:sp>
        <p:nvSpPr>
          <p:cNvPr id="2" name="Rectangle 1">
            <a:extLst>
              <a:ext uri="{FF2B5EF4-FFF2-40B4-BE49-F238E27FC236}">
                <a16:creationId xmlns:a16="http://schemas.microsoft.com/office/drawing/2014/main" id="{0B9809FC-6276-481E-AD55-E449BF64B811}"/>
              </a:ext>
            </a:extLst>
          </p:cNvPr>
          <p:cNvSpPr/>
          <p:nvPr/>
        </p:nvSpPr>
        <p:spPr>
          <a:xfrm>
            <a:off x="978010" y="2079271"/>
            <a:ext cx="7578774" cy="91837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3" name="Google Shape;243;p2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000" b="0" i="0" u="none" strike="noStrike" kern="0" cap="none" spc="0" normalizeH="0" baseline="0" noProof="0">
              <a:ln>
                <a:noFill/>
              </a:ln>
              <a:solidFill>
                <a:srgbClr val="FFFFFF"/>
              </a:solidFill>
              <a:effectLst/>
              <a:uLnTx/>
              <a:uFillTx/>
              <a:latin typeface="Nunito Sans"/>
              <a:sym typeface="Nunito Sans"/>
            </a:endParaRPr>
          </a:p>
        </p:txBody>
      </p:sp>
      <p:sp>
        <p:nvSpPr>
          <p:cNvPr id="7" name="Google Shape;161;p23">
            <a:extLst>
              <a:ext uri="{FF2B5EF4-FFF2-40B4-BE49-F238E27FC236}">
                <a16:creationId xmlns:a16="http://schemas.microsoft.com/office/drawing/2014/main" id="{E3DA5760-0EE8-44F2-BB74-5B6EF117B884}"/>
              </a:ext>
            </a:extLst>
          </p:cNvPr>
          <p:cNvSpPr txBox="1">
            <a:spLocks/>
          </p:cNvSpPr>
          <p:nvPr/>
        </p:nvSpPr>
        <p:spPr>
          <a:xfrm>
            <a:off x="1523576" y="2044979"/>
            <a:ext cx="6483187" cy="10535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pPr marL="0" marR="0" lvl="0" indent="0" algn="l" defTabSz="914400" rtl="0" eaLnBrk="1" fontAlgn="auto" latinLnBrk="0" hangingPunct="1">
              <a:lnSpc>
                <a:spcPct val="100000"/>
              </a:lnSpc>
              <a:spcBef>
                <a:spcPts val="0"/>
              </a:spcBef>
              <a:spcAft>
                <a:spcPts val="0"/>
              </a:spcAft>
              <a:buClr>
                <a:srgbClr val="FFFFFF"/>
              </a:buClr>
              <a:buSzPts val="2400"/>
              <a:buFont typeface="Nunito Sans"/>
              <a:buNone/>
              <a:tabLst/>
              <a:defRPr/>
            </a:pPr>
            <a:r>
              <a:rPr kumimoji="0" lang="en-US" sz="5400" b="1" i="0" u="none" strike="noStrike" kern="0" cap="none" spc="0" normalizeH="0" baseline="0" noProof="0" dirty="0">
                <a:ln>
                  <a:solidFill>
                    <a:srgbClr val="FFFFFF"/>
                  </a:solidFill>
                </a:ln>
                <a:solidFill>
                  <a:srgbClr val="7A7AAA"/>
                </a:solidFill>
                <a:effectLst/>
                <a:uLnTx/>
                <a:uFillTx/>
                <a:latin typeface="Nunito Sans"/>
                <a:sym typeface="Nunito Sans"/>
              </a:rPr>
              <a:t>Online Career Chat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461"/>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DB211E58-DACE-4DDC-9EC9-B5372D639E8D}"/>
              </a:ext>
            </a:extLst>
          </p:cNvPr>
          <p:cNvPicPr>
            <a:picLocks noChangeAspect="1"/>
          </p:cNvPicPr>
          <p:nvPr/>
        </p:nvPicPr>
        <p:blipFill rotWithShape="1">
          <a:blip r:embed="rId3"/>
          <a:srcRect r="-788"/>
          <a:stretch/>
        </p:blipFill>
        <p:spPr>
          <a:xfrm>
            <a:off x="3557580" y="820547"/>
            <a:ext cx="4702756" cy="2945100"/>
          </a:xfrm>
          <a:prstGeom prst="rect">
            <a:avLst/>
          </a:prstGeom>
        </p:spPr>
      </p:pic>
      <p:sp>
        <p:nvSpPr>
          <p:cNvPr id="462" name="Google Shape;462;p39"/>
          <p:cNvSpPr/>
          <p:nvPr/>
        </p:nvSpPr>
        <p:spPr>
          <a:xfrm>
            <a:off x="3346950" y="612452"/>
            <a:ext cx="5033458" cy="391860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39"/>
          <p:cNvSpPr/>
          <p:nvPr/>
        </p:nvSpPr>
        <p:spPr>
          <a:xfrm>
            <a:off x="3557581" y="820546"/>
            <a:ext cx="4612200" cy="2945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980000"/>
              </a:solidFill>
              <a:effectLst/>
              <a:uLnTx/>
              <a:uFillTx/>
              <a:latin typeface="Nunito Sans"/>
              <a:ea typeface="Nunito Sans"/>
              <a:cs typeface="Nunito Sans"/>
              <a:sym typeface="Nunito Sans"/>
            </a:endParaRPr>
          </a:p>
        </p:txBody>
      </p:sp>
      <p:sp>
        <p:nvSpPr>
          <p:cNvPr id="465" name="Google Shape;465;p39"/>
          <p:cNvSpPr txBox="1">
            <a:spLocks noGrp="1"/>
          </p:cNvSpPr>
          <p:nvPr>
            <p:ph type="title"/>
          </p:nvPr>
        </p:nvSpPr>
        <p:spPr>
          <a:xfrm>
            <a:off x="167639" y="521712"/>
            <a:ext cx="2723903" cy="136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t>Simplicity</a:t>
            </a:r>
            <a:endParaRPr sz="3600" dirty="0"/>
          </a:p>
        </p:txBody>
      </p:sp>
      <p:sp>
        <p:nvSpPr>
          <p:cNvPr id="464" name="Google Shape;464;p3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000" b="0" i="0" u="none" strike="noStrike" kern="0" cap="none" spc="0" normalizeH="0" baseline="0" noProof="0">
              <a:ln>
                <a:noFill/>
              </a:ln>
              <a:solidFill>
                <a:srgbClr val="FFFFFF"/>
              </a:solidFill>
              <a:effectLst/>
              <a:uLnTx/>
              <a:uFillTx/>
              <a:latin typeface="Nunito Sans"/>
              <a:sym typeface="Nunito Sans"/>
            </a:endParaRPr>
          </a:p>
        </p:txBody>
      </p:sp>
      <p:sp>
        <p:nvSpPr>
          <p:cNvPr id="466" name="Google Shape;466;p39"/>
          <p:cNvSpPr txBox="1">
            <a:spLocks noGrp="1"/>
          </p:cNvSpPr>
          <p:nvPr>
            <p:ph type="body" idx="1"/>
          </p:nvPr>
        </p:nvSpPr>
        <p:spPr>
          <a:xfrm>
            <a:off x="234449" y="2146200"/>
            <a:ext cx="2046300" cy="2552100"/>
          </a:xfrm>
          <a:prstGeom prst="rect">
            <a:avLst/>
          </a:prstGeom>
        </p:spPr>
        <p:txBody>
          <a:bodyPr spcFirstLastPara="1" wrap="square" lIns="91425" tIns="91425" rIns="91425" bIns="91425" anchor="t" anchorCtr="0">
            <a:noAutofit/>
          </a:bodyPr>
          <a:lstStyle/>
          <a:p>
            <a:pPr marL="171450" indent="-171450"/>
            <a:r>
              <a:rPr lang="en-US" sz="1600" dirty="0"/>
              <a:t>Secure</a:t>
            </a:r>
          </a:p>
          <a:p>
            <a:pPr marL="171450" indent="-171450"/>
            <a:r>
              <a:rPr lang="en-US" sz="1600" dirty="0"/>
              <a:t>Safe</a:t>
            </a:r>
          </a:p>
          <a:p>
            <a:pPr marL="171450" indent="-171450"/>
            <a:r>
              <a:rPr lang="en-US" sz="1600" dirty="0"/>
              <a:t>Access and log in outside of school</a:t>
            </a:r>
          </a:p>
          <a:p>
            <a:pPr marL="171450" indent="-171450"/>
            <a:endParaRPr dirty="0"/>
          </a:p>
        </p:txBody>
      </p:sp>
      <p:sp>
        <p:nvSpPr>
          <p:cNvPr id="2" name="Subtitle 2">
            <a:extLst>
              <a:ext uri="{FF2B5EF4-FFF2-40B4-BE49-F238E27FC236}">
                <a16:creationId xmlns:a16="http://schemas.microsoft.com/office/drawing/2014/main" id="{50D68AF4-3384-4B77-B7E4-13C5F7D7032C}"/>
              </a:ext>
            </a:extLst>
          </p:cNvPr>
          <p:cNvSpPr txBox="1">
            <a:spLocks/>
          </p:cNvSpPr>
          <p:nvPr/>
        </p:nvSpPr>
        <p:spPr>
          <a:xfrm>
            <a:off x="84348" y="1552669"/>
            <a:ext cx="2890483"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400" b="0" i="1" u="none" strike="noStrike" kern="0" cap="none" spc="0" normalizeH="0" baseline="0" noProof="0" dirty="0">
                <a:ln>
                  <a:noFill/>
                </a:ln>
                <a:solidFill>
                  <a:srgbClr val="FFFFFF">
                    <a:lumMod val="65000"/>
                  </a:srgbClr>
                </a:solidFill>
                <a:effectLst/>
                <a:uLnTx/>
                <a:uFillTx/>
                <a:latin typeface="Georgia" panose="02040502050405020303" pitchFamily="18" charset="0"/>
                <a:cs typeface="Times New Roman" panose="02020603050405020304" pitchFamily="18" charset="0"/>
                <a:sym typeface="Nunito Sans"/>
              </a:rPr>
              <a:t>Online Career Chat</a:t>
            </a:r>
          </a:p>
        </p:txBody>
      </p:sp>
      <p:cxnSp>
        <p:nvCxnSpPr>
          <p:cNvPr id="10" name="Straight Connector 9">
            <a:extLst>
              <a:ext uri="{FF2B5EF4-FFF2-40B4-BE49-F238E27FC236}">
                <a16:creationId xmlns:a16="http://schemas.microsoft.com/office/drawing/2014/main" id="{9D5E296E-7E7A-48BF-8D9F-BAA9E27B43D1}"/>
              </a:ext>
            </a:extLst>
          </p:cNvPr>
          <p:cNvCxnSpPr>
            <a:cxnSpLocks/>
          </p:cNvCxnSpPr>
          <p:nvPr/>
        </p:nvCxnSpPr>
        <p:spPr>
          <a:xfrm>
            <a:off x="234450" y="2146200"/>
            <a:ext cx="218602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80"/>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81EB467-60E8-4995-A2D5-7251CFB6CBF3}"/>
              </a:ext>
            </a:extLst>
          </p:cNvPr>
          <p:cNvSpPr/>
          <p:nvPr/>
        </p:nvSpPr>
        <p:spPr>
          <a:xfrm>
            <a:off x="3877729" y="3031693"/>
            <a:ext cx="3907064" cy="804153"/>
          </a:xfrm>
          <a:prstGeom prst="roundRect">
            <a:avLst/>
          </a:prstGeom>
          <a:solidFill>
            <a:schemeClr val="bg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8388F82F-0640-48F3-9485-93672F0AA0E4}"/>
              </a:ext>
            </a:extLst>
          </p:cNvPr>
          <p:cNvSpPr/>
          <p:nvPr/>
        </p:nvSpPr>
        <p:spPr>
          <a:xfrm>
            <a:off x="3871680" y="4027428"/>
            <a:ext cx="3907064" cy="503064"/>
          </a:xfrm>
          <a:prstGeom prst="roundRect">
            <a:avLst/>
          </a:prstGeom>
          <a:solidFill>
            <a:schemeClr val="bg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4EAFD7A2-0532-4277-ABAB-E7E8D12366A0}"/>
              </a:ext>
            </a:extLst>
          </p:cNvPr>
          <p:cNvSpPr/>
          <p:nvPr/>
        </p:nvSpPr>
        <p:spPr>
          <a:xfrm>
            <a:off x="3877729" y="2201481"/>
            <a:ext cx="3853457" cy="700312"/>
          </a:xfrm>
          <a:prstGeom prst="roundRect">
            <a:avLst/>
          </a:prstGeom>
          <a:solidFill>
            <a:schemeClr val="bg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 name="Rectangle: Rounded Corners 4">
            <a:extLst>
              <a:ext uri="{FF2B5EF4-FFF2-40B4-BE49-F238E27FC236}">
                <a16:creationId xmlns:a16="http://schemas.microsoft.com/office/drawing/2014/main" id="{9F281610-7227-4B88-9E8B-DA9366192436}"/>
              </a:ext>
            </a:extLst>
          </p:cNvPr>
          <p:cNvSpPr/>
          <p:nvPr/>
        </p:nvSpPr>
        <p:spPr>
          <a:xfrm>
            <a:off x="3877729" y="1544398"/>
            <a:ext cx="3853458" cy="503064"/>
          </a:xfrm>
          <a:prstGeom prst="roundRect">
            <a:avLst/>
          </a:prstGeom>
          <a:solidFill>
            <a:schemeClr val="bg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2" name="Google Shape;182;p24"/>
          <p:cNvSpPr txBox="1">
            <a:spLocks noGrp="1"/>
          </p:cNvSpPr>
          <p:nvPr>
            <p:ph type="title"/>
          </p:nvPr>
        </p:nvSpPr>
        <p:spPr>
          <a:xfrm>
            <a:off x="132169" y="1108614"/>
            <a:ext cx="2998733" cy="114704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200" dirty="0">
                <a:solidFill>
                  <a:schemeClr val="bg1"/>
                </a:solidFill>
              </a:rPr>
              <a:t>Career Chat Templates</a:t>
            </a:r>
            <a:br>
              <a:rPr lang="en" dirty="0">
                <a:solidFill>
                  <a:schemeClr val="bg1"/>
                </a:solidFill>
              </a:rPr>
            </a:br>
            <a:endParaRPr dirty="0">
              <a:solidFill>
                <a:schemeClr val="bg1"/>
              </a:solidFill>
            </a:endParaRPr>
          </a:p>
        </p:txBody>
      </p:sp>
      <p:sp>
        <p:nvSpPr>
          <p:cNvPr id="181" name="Google Shape;181;p24"/>
          <p:cNvSpPr txBox="1">
            <a:spLocks noGrp="1"/>
          </p:cNvSpPr>
          <p:nvPr>
            <p:ph type="body" idx="1"/>
          </p:nvPr>
        </p:nvSpPr>
        <p:spPr>
          <a:xfrm>
            <a:off x="3090549" y="336598"/>
            <a:ext cx="5596200" cy="1207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400" i="0" dirty="0">
                <a:latin typeface="Nunito Sans" panose="020B0604020202020204" charset="0"/>
              </a:rPr>
              <a:t>Emotional Intelligence is crucial to communicating virtually!</a:t>
            </a:r>
            <a:endParaRPr sz="2400" i="0" dirty="0">
              <a:latin typeface="Nunito Sans" panose="020B0604020202020204" charset="0"/>
            </a:endParaRPr>
          </a:p>
        </p:txBody>
      </p:sp>
      <p:sp>
        <p:nvSpPr>
          <p:cNvPr id="184" name="Google Shape;184;p2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000" b="0" i="0" u="none" strike="noStrike" kern="0" cap="none" spc="0" normalizeH="0" baseline="0" noProof="0" dirty="0">
              <a:ln>
                <a:noFill/>
              </a:ln>
              <a:solidFill>
                <a:srgbClr val="CCCCCC"/>
              </a:solidFill>
              <a:effectLst/>
              <a:uLnTx/>
              <a:uFillTx/>
              <a:latin typeface="Nunito Sans"/>
              <a:sym typeface="Nunito Sans"/>
            </a:endParaRPr>
          </a:p>
        </p:txBody>
      </p:sp>
      <p:sp>
        <p:nvSpPr>
          <p:cNvPr id="183" name="Google Shape;183;p24"/>
          <p:cNvSpPr txBox="1">
            <a:spLocks noGrp="1"/>
          </p:cNvSpPr>
          <p:nvPr>
            <p:ph type="body" idx="2"/>
          </p:nvPr>
        </p:nvSpPr>
        <p:spPr>
          <a:xfrm>
            <a:off x="4161562" y="2086287"/>
            <a:ext cx="3853458" cy="1127058"/>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600" noProof="0" dirty="0">
                <a:solidFill>
                  <a:schemeClr val="bg2"/>
                </a:solidFill>
                <a:latin typeface="Georgia" panose="02040502050405020303" pitchFamily="18" charset="0"/>
              </a:rPr>
              <a:t>A</a:t>
            </a:r>
            <a:r>
              <a:rPr kumimoji="0" lang="en" sz="1600" b="0" i="0" u="none" strike="noStrike" kern="0" cap="none" spc="0" normalizeH="0" baseline="0" noProof="0" dirty="0">
                <a:ln>
                  <a:noFill/>
                </a:ln>
                <a:solidFill>
                  <a:schemeClr val="bg2"/>
                </a:solidFill>
                <a:effectLst/>
                <a:uLnTx/>
                <a:uFillTx/>
                <a:latin typeface="Georgia" panose="02040502050405020303" pitchFamily="18" charset="0"/>
                <a:sym typeface="Nunito Sans"/>
              </a:rPr>
              <a:t>ble to connect and reach out to students virtually </a:t>
            </a:r>
            <a:endParaRPr sz="1600" dirty="0">
              <a:solidFill>
                <a:schemeClr val="bg2"/>
              </a:solidFill>
              <a:latin typeface="Georgia" panose="02040502050405020303" pitchFamily="18" charset="0"/>
            </a:endParaRPr>
          </a:p>
        </p:txBody>
      </p:sp>
      <p:sp>
        <p:nvSpPr>
          <p:cNvPr id="185" name="Google Shape;185;p24"/>
          <p:cNvSpPr txBox="1">
            <a:spLocks noGrp="1"/>
          </p:cNvSpPr>
          <p:nvPr>
            <p:ph type="body" idx="3"/>
          </p:nvPr>
        </p:nvSpPr>
        <p:spPr>
          <a:xfrm>
            <a:off x="4201679" y="3954433"/>
            <a:ext cx="3752159" cy="768614"/>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kumimoji="0" lang="en" sz="1600" b="0" i="0" u="none" strike="noStrike" kern="0" cap="none" spc="0" normalizeH="0" baseline="0" noProof="0" dirty="0">
                <a:ln>
                  <a:noFill/>
                </a:ln>
                <a:solidFill>
                  <a:schemeClr val="bg2"/>
                </a:solidFill>
                <a:effectLst/>
                <a:uLnTx/>
                <a:uFillTx/>
                <a:latin typeface="Georgia" panose="02040502050405020303" pitchFamily="18" charset="0"/>
                <a:sym typeface="Nunito Sans"/>
              </a:rPr>
              <a:t>Maximize resource capabilities</a:t>
            </a:r>
            <a:endParaRPr sz="1600" dirty="0">
              <a:solidFill>
                <a:schemeClr val="bg2"/>
              </a:solidFill>
              <a:latin typeface="Georgia" panose="02040502050405020303" pitchFamily="18" charset="0"/>
            </a:endParaRPr>
          </a:p>
        </p:txBody>
      </p:sp>
      <p:sp>
        <p:nvSpPr>
          <p:cNvPr id="187" name="Google Shape;187;p24"/>
          <p:cNvSpPr/>
          <p:nvPr/>
        </p:nvSpPr>
        <p:spPr>
          <a:xfrm rot="773137">
            <a:off x="3019484" y="3814432"/>
            <a:ext cx="992801" cy="929054"/>
          </a:xfrm>
          <a:prstGeom prst="wedgeEllipseCallout">
            <a:avLst>
              <a:gd name="adj1" fmla="val -44459"/>
              <a:gd name="adj2" fmla="val 48083"/>
            </a:avLst>
          </a:prstGeom>
          <a:solidFill>
            <a:schemeClr val="accent2">
              <a:alpha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BCD4"/>
              </a:solidFill>
              <a:effectLst/>
              <a:uLnTx/>
              <a:uFillTx/>
              <a:latin typeface="Arial"/>
              <a:cs typeface="Arial"/>
              <a:sym typeface="Arial"/>
            </a:endParaRPr>
          </a:p>
        </p:txBody>
      </p:sp>
      <p:pic>
        <p:nvPicPr>
          <p:cNvPr id="4" name="Graphic 3" descr="Laptop">
            <a:extLst>
              <a:ext uri="{FF2B5EF4-FFF2-40B4-BE49-F238E27FC236}">
                <a16:creationId xmlns:a16="http://schemas.microsoft.com/office/drawing/2014/main" id="{6E7B0724-C1D4-4B9F-A3AA-E5F473EBAB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169" y="103367"/>
            <a:ext cx="1135063" cy="1135063"/>
          </a:xfrm>
          <a:prstGeom prst="rect">
            <a:avLst/>
          </a:prstGeom>
        </p:spPr>
      </p:pic>
      <p:sp>
        <p:nvSpPr>
          <p:cNvPr id="14" name="Google Shape;183;p24">
            <a:extLst>
              <a:ext uri="{FF2B5EF4-FFF2-40B4-BE49-F238E27FC236}">
                <a16:creationId xmlns:a16="http://schemas.microsoft.com/office/drawing/2014/main" id="{F56CD0CE-463C-46E4-B557-21E31EB84D69}"/>
              </a:ext>
            </a:extLst>
          </p:cNvPr>
          <p:cNvSpPr txBox="1">
            <a:spLocks/>
          </p:cNvSpPr>
          <p:nvPr/>
        </p:nvSpPr>
        <p:spPr>
          <a:xfrm>
            <a:off x="4201679" y="1479807"/>
            <a:ext cx="3583114" cy="8598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60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1pPr>
            <a:lvl2pPr marL="914400" marR="0" lvl="1" indent="-298450" algn="l" rtl="0">
              <a:lnSpc>
                <a:spcPct val="115000"/>
              </a:lnSpc>
              <a:spcBef>
                <a:spcPts val="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2pPr>
            <a:lvl3pPr marL="1371600" marR="0" lvl="2" indent="-298450" algn="l" rtl="0">
              <a:lnSpc>
                <a:spcPct val="115000"/>
              </a:lnSpc>
              <a:spcBef>
                <a:spcPts val="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3pPr>
            <a:lvl4pPr marL="1828800" marR="0" lvl="3" indent="-298450" algn="l" rtl="0">
              <a:lnSpc>
                <a:spcPct val="115000"/>
              </a:lnSpc>
              <a:spcBef>
                <a:spcPts val="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4pPr>
            <a:lvl5pPr marL="2286000" marR="0" lvl="4" indent="-298450" algn="l" rtl="0">
              <a:lnSpc>
                <a:spcPct val="115000"/>
              </a:lnSpc>
              <a:spcBef>
                <a:spcPts val="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5pPr>
            <a:lvl6pPr marL="2743200" marR="0" lvl="5" indent="-298450" algn="l" rtl="0">
              <a:lnSpc>
                <a:spcPct val="115000"/>
              </a:lnSpc>
              <a:spcBef>
                <a:spcPts val="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6pPr>
            <a:lvl7pPr marL="3200400" marR="0" lvl="6" indent="-298450" algn="l" rtl="0">
              <a:lnSpc>
                <a:spcPct val="115000"/>
              </a:lnSpc>
              <a:spcBef>
                <a:spcPts val="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7pPr>
            <a:lvl8pPr marL="3657600" marR="0" lvl="7" indent="-298450" algn="l" rtl="0">
              <a:lnSpc>
                <a:spcPct val="115000"/>
              </a:lnSpc>
              <a:spcBef>
                <a:spcPts val="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8pPr>
            <a:lvl9pPr marL="4114800" marR="0" lvl="8" indent="-298450" algn="l" rtl="0">
              <a:lnSpc>
                <a:spcPct val="115000"/>
              </a:lnSpc>
              <a:spcBef>
                <a:spcPts val="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9pPr>
          </a:lstStyle>
          <a:p>
            <a:pPr marL="0" marR="0" lvl="0" indent="0" algn="l" defTabSz="914400" rtl="0" eaLnBrk="1" fontAlgn="auto" latinLnBrk="0" hangingPunct="1">
              <a:lnSpc>
                <a:spcPct val="115000"/>
              </a:lnSpc>
              <a:spcBef>
                <a:spcPts val="600"/>
              </a:spcBef>
              <a:spcAft>
                <a:spcPts val="0"/>
              </a:spcAft>
              <a:buClr>
                <a:srgbClr val="CCCCCC"/>
              </a:buClr>
              <a:buSzPts val="1100"/>
              <a:buFont typeface="Nunito Sans"/>
              <a:buNone/>
              <a:tabLst/>
              <a:defRPr/>
            </a:pPr>
            <a:r>
              <a:rPr kumimoji="0" lang="en-US" sz="1600" b="0" i="0" u="none" strike="noStrike" kern="0" cap="none" spc="0" normalizeH="0" baseline="0" noProof="0" dirty="0">
                <a:ln>
                  <a:noFill/>
                </a:ln>
                <a:solidFill>
                  <a:srgbClr val="575E5F"/>
                </a:solidFill>
                <a:effectLst/>
                <a:uLnTx/>
                <a:uFillTx/>
                <a:latin typeface="Georgia" panose="02040502050405020303" pitchFamily="18" charset="0"/>
                <a:sym typeface="Nunito Sans"/>
              </a:rPr>
              <a:t>Tailor needs to specific student</a:t>
            </a:r>
            <a:br>
              <a:rPr kumimoji="0" lang="en-US" sz="1600" b="0" i="0" u="none" strike="noStrike" kern="0" cap="none" spc="0" normalizeH="0" baseline="0" noProof="0" dirty="0">
                <a:ln>
                  <a:noFill/>
                </a:ln>
                <a:solidFill>
                  <a:srgbClr val="000000"/>
                </a:solidFill>
                <a:effectLst/>
                <a:uLnTx/>
                <a:uFillTx/>
                <a:latin typeface="Nunito Sans"/>
                <a:sym typeface="Nunito Sans"/>
              </a:rPr>
            </a:br>
            <a:endParaRPr kumimoji="0" lang="en-US" sz="1600" b="0" i="0" u="none" strike="noStrike" kern="0" cap="none" spc="0" normalizeH="0" baseline="0" noProof="0" dirty="0">
              <a:ln>
                <a:noFill/>
              </a:ln>
              <a:solidFill>
                <a:srgbClr val="000000"/>
              </a:solidFill>
              <a:effectLst/>
              <a:uLnTx/>
              <a:uFillTx/>
              <a:latin typeface="Nunito Sans"/>
              <a:sym typeface="Nunito Sans"/>
            </a:endParaRPr>
          </a:p>
        </p:txBody>
      </p:sp>
      <p:sp>
        <p:nvSpPr>
          <p:cNvPr id="15" name="Google Shape;185;p24">
            <a:extLst>
              <a:ext uri="{FF2B5EF4-FFF2-40B4-BE49-F238E27FC236}">
                <a16:creationId xmlns:a16="http://schemas.microsoft.com/office/drawing/2014/main" id="{038024D9-4E93-4BC7-BE8D-F93305255184}"/>
              </a:ext>
            </a:extLst>
          </p:cNvPr>
          <p:cNvSpPr txBox="1">
            <a:spLocks/>
          </p:cNvSpPr>
          <p:nvPr/>
        </p:nvSpPr>
        <p:spPr>
          <a:xfrm>
            <a:off x="4166482" y="3002586"/>
            <a:ext cx="3514476" cy="9240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60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1pPr>
            <a:lvl2pPr marL="914400" marR="0" lvl="1" indent="-298450" algn="l" rtl="0">
              <a:lnSpc>
                <a:spcPct val="115000"/>
              </a:lnSpc>
              <a:spcBef>
                <a:spcPts val="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2pPr>
            <a:lvl3pPr marL="1371600" marR="0" lvl="2" indent="-298450" algn="l" rtl="0">
              <a:lnSpc>
                <a:spcPct val="115000"/>
              </a:lnSpc>
              <a:spcBef>
                <a:spcPts val="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3pPr>
            <a:lvl4pPr marL="1828800" marR="0" lvl="3" indent="-298450" algn="l" rtl="0">
              <a:lnSpc>
                <a:spcPct val="115000"/>
              </a:lnSpc>
              <a:spcBef>
                <a:spcPts val="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4pPr>
            <a:lvl5pPr marL="2286000" marR="0" lvl="4" indent="-298450" algn="l" rtl="0">
              <a:lnSpc>
                <a:spcPct val="115000"/>
              </a:lnSpc>
              <a:spcBef>
                <a:spcPts val="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5pPr>
            <a:lvl6pPr marL="2743200" marR="0" lvl="5" indent="-298450" algn="l" rtl="0">
              <a:lnSpc>
                <a:spcPct val="115000"/>
              </a:lnSpc>
              <a:spcBef>
                <a:spcPts val="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6pPr>
            <a:lvl7pPr marL="3200400" marR="0" lvl="6" indent="-298450" algn="l" rtl="0">
              <a:lnSpc>
                <a:spcPct val="115000"/>
              </a:lnSpc>
              <a:spcBef>
                <a:spcPts val="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7pPr>
            <a:lvl8pPr marL="3657600" marR="0" lvl="7" indent="-298450" algn="l" rtl="0">
              <a:lnSpc>
                <a:spcPct val="115000"/>
              </a:lnSpc>
              <a:spcBef>
                <a:spcPts val="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8pPr>
            <a:lvl9pPr marL="4114800" marR="0" lvl="8" indent="-298450" algn="l" rtl="0">
              <a:lnSpc>
                <a:spcPct val="115000"/>
              </a:lnSpc>
              <a:spcBef>
                <a:spcPts val="0"/>
              </a:spcBef>
              <a:spcAft>
                <a:spcPts val="0"/>
              </a:spcAft>
              <a:buClr>
                <a:srgbClr val="CCCCCC"/>
              </a:buClr>
              <a:buSzPts val="1100"/>
              <a:buFont typeface="Nunito Sans"/>
              <a:buChar char="-"/>
              <a:defRPr sz="1100" b="0" i="0" u="none" strike="noStrike" cap="none">
                <a:solidFill>
                  <a:srgbClr val="666666"/>
                </a:solidFill>
                <a:latin typeface="Nunito Sans"/>
                <a:ea typeface="Nunito Sans"/>
                <a:cs typeface="Nunito Sans"/>
                <a:sym typeface="Nunito Sans"/>
              </a:defRPr>
            </a:lvl9pPr>
          </a:lstStyle>
          <a:p>
            <a:pPr marL="0" marR="0" lvl="0" indent="0" algn="l" defTabSz="914400" rtl="0" eaLnBrk="1" fontAlgn="auto" latinLnBrk="0" hangingPunct="1">
              <a:lnSpc>
                <a:spcPct val="115000"/>
              </a:lnSpc>
              <a:spcBef>
                <a:spcPts val="600"/>
              </a:spcBef>
              <a:spcAft>
                <a:spcPts val="0"/>
              </a:spcAft>
              <a:buClr>
                <a:srgbClr val="CCCCCC"/>
              </a:buClr>
              <a:buSzPts val="1100"/>
              <a:buFont typeface="Nunito Sans"/>
              <a:buNone/>
              <a:tabLst/>
              <a:defRPr/>
            </a:pPr>
            <a:r>
              <a:rPr kumimoji="0" lang="en-US" sz="1600" b="0" i="0" u="none" strike="noStrike" kern="0" cap="none" spc="0" normalizeH="0" baseline="0" noProof="0" dirty="0">
                <a:ln>
                  <a:noFill/>
                </a:ln>
                <a:solidFill>
                  <a:srgbClr val="575E5F"/>
                </a:solidFill>
                <a:effectLst/>
                <a:uLnTx/>
                <a:uFillTx/>
                <a:latin typeface="Georgia" panose="02040502050405020303" pitchFamily="18" charset="0"/>
                <a:sym typeface="Nunito Sans"/>
              </a:rPr>
              <a:t>Providing structure, standardization, and personalization of method</a:t>
            </a:r>
          </a:p>
        </p:txBody>
      </p:sp>
      <p:sp>
        <p:nvSpPr>
          <p:cNvPr id="9" name="Google Shape;187;p24">
            <a:extLst>
              <a:ext uri="{FF2B5EF4-FFF2-40B4-BE49-F238E27FC236}">
                <a16:creationId xmlns:a16="http://schemas.microsoft.com/office/drawing/2014/main" id="{B3592549-98EB-483F-B988-12E1A196D6DB}"/>
              </a:ext>
            </a:extLst>
          </p:cNvPr>
          <p:cNvSpPr/>
          <p:nvPr/>
        </p:nvSpPr>
        <p:spPr>
          <a:xfrm rot="-773137" flipH="1">
            <a:off x="7628865" y="2962875"/>
            <a:ext cx="992801" cy="929054"/>
          </a:xfrm>
          <a:prstGeom prst="wedgeEllipseCallout">
            <a:avLst>
              <a:gd name="adj1" fmla="val -44459"/>
              <a:gd name="adj2" fmla="val 48083"/>
            </a:avLst>
          </a:prstGeom>
          <a:solidFill>
            <a:schemeClr val="accent4">
              <a:alpha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BCD4"/>
              </a:solidFill>
              <a:effectLst/>
              <a:uLnTx/>
              <a:uFillTx/>
              <a:latin typeface="Arial"/>
              <a:cs typeface="Arial"/>
              <a:sym typeface="Arial"/>
            </a:endParaRPr>
          </a:p>
        </p:txBody>
      </p:sp>
      <p:sp>
        <p:nvSpPr>
          <p:cNvPr id="10" name="Google Shape;187;p24">
            <a:extLst>
              <a:ext uri="{FF2B5EF4-FFF2-40B4-BE49-F238E27FC236}">
                <a16:creationId xmlns:a16="http://schemas.microsoft.com/office/drawing/2014/main" id="{C403C2C6-D314-44BA-AB08-3A5350D7DA98}"/>
              </a:ext>
            </a:extLst>
          </p:cNvPr>
          <p:cNvSpPr/>
          <p:nvPr/>
        </p:nvSpPr>
        <p:spPr>
          <a:xfrm rot="20826863" flipH="1">
            <a:off x="7518619" y="1301726"/>
            <a:ext cx="992801" cy="929054"/>
          </a:xfrm>
          <a:prstGeom prst="wedgeEllipseCallout">
            <a:avLst>
              <a:gd name="adj1" fmla="val -44459"/>
              <a:gd name="adj2" fmla="val 48083"/>
            </a:avLst>
          </a:prstGeom>
          <a:solidFill>
            <a:srgbClr val="ED0036">
              <a:alpha val="6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BCD4"/>
              </a:solidFill>
              <a:effectLst/>
              <a:uLnTx/>
              <a:uFillTx/>
              <a:latin typeface="Arial"/>
              <a:cs typeface="Arial"/>
              <a:sym typeface="Arial"/>
            </a:endParaRPr>
          </a:p>
        </p:txBody>
      </p:sp>
      <p:sp>
        <p:nvSpPr>
          <p:cNvPr id="12" name="Google Shape;187;p24">
            <a:extLst>
              <a:ext uri="{FF2B5EF4-FFF2-40B4-BE49-F238E27FC236}">
                <a16:creationId xmlns:a16="http://schemas.microsoft.com/office/drawing/2014/main" id="{E9439B20-DC76-495C-90A1-2B04268A979C}"/>
              </a:ext>
            </a:extLst>
          </p:cNvPr>
          <p:cNvSpPr/>
          <p:nvPr/>
        </p:nvSpPr>
        <p:spPr>
          <a:xfrm rot="773137">
            <a:off x="3019485" y="2087109"/>
            <a:ext cx="992801" cy="929054"/>
          </a:xfrm>
          <a:prstGeom prst="wedgeEllipseCallout">
            <a:avLst>
              <a:gd name="adj1" fmla="val -44459"/>
              <a:gd name="adj2" fmla="val 48083"/>
            </a:avLst>
          </a:prstGeom>
          <a:solidFill>
            <a:srgbClr val="F67031">
              <a:alpha val="6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BCD4"/>
              </a:solidFill>
              <a:effectLst/>
              <a:uLnTx/>
              <a:uFillTx/>
              <a:latin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descr="Whistle">
            <a:extLst>
              <a:ext uri="{FF2B5EF4-FFF2-40B4-BE49-F238E27FC236}">
                <a16:creationId xmlns:a16="http://schemas.microsoft.com/office/drawing/2014/main" id="{B3BF43A5-F9F6-42C8-919E-859A542D8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972" y="257226"/>
            <a:ext cx="787971" cy="787971"/>
          </a:xfrm>
          <a:prstGeom prst="rect">
            <a:avLst/>
          </a:prstGeom>
        </p:spPr>
      </p:pic>
      <p:sp>
        <p:nvSpPr>
          <p:cNvPr id="2" name="Title 1">
            <a:extLst>
              <a:ext uri="{FF2B5EF4-FFF2-40B4-BE49-F238E27FC236}">
                <a16:creationId xmlns:a16="http://schemas.microsoft.com/office/drawing/2014/main" id="{01DB0C7A-F932-4614-A91B-B67E509B66D2}"/>
              </a:ext>
            </a:extLst>
          </p:cNvPr>
          <p:cNvSpPr>
            <a:spLocks noGrp="1"/>
          </p:cNvSpPr>
          <p:nvPr>
            <p:ph type="title"/>
          </p:nvPr>
        </p:nvSpPr>
        <p:spPr>
          <a:xfrm>
            <a:off x="201972" y="851938"/>
            <a:ext cx="2456704" cy="1344860"/>
          </a:xfrm>
        </p:spPr>
        <p:txBody>
          <a:bodyPr/>
          <a:lstStyle/>
          <a:p>
            <a:r>
              <a:rPr lang="en-US" dirty="0">
                <a:solidFill>
                  <a:schemeClr val="accent4"/>
                </a:solidFill>
              </a:rPr>
              <a:t>Motivational Interviewing</a:t>
            </a:r>
            <a:br>
              <a:rPr lang="en-US" dirty="0">
                <a:solidFill>
                  <a:schemeClr val="accent4"/>
                </a:solidFill>
              </a:rPr>
            </a:br>
            <a:r>
              <a:rPr lang="en-US" dirty="0">
                <a:solidFill>
                  <a:schemeClr val="accent4"/>
                </a:solidFill>
              </a:rPr>
              <a:t>RULE</a:t>
            </a:r>
          </a:p>
        </p:txBody>
      </p:sp>
      <p:sp>
        <p:nvSpPr>
          <p:cNvPr id="3" name="Slide Number Placeholder 2">
            <a:extLst>
              <a:ext uri="{FF2B5EF4-FFF2-40B4-BE49-F238E27FC236}">
                <a16:creationId xmlns:a16="http://schemas.microsoft.com/office/drawing/2014/main" id="{1B77BD2D-E1EB-4AFB-8118-E65842EA9A6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5" name="Google Shape;212;p25">
            <a:extLst>
              <a:ext uri="{FF2B5EF4-FFF2-40B4-BE49-F238E27FC236}">
                <a16:creationId xmlns:a16="http://schemas.microsoft.com/office/drawing/2014/main" id="{1A1F892A-5D70-4DA6-9923-2602204FD1E8}"/>
              </a:ext>
            </a:extLst>
          </p:cNvPr>
          <p:cNvSpPr txBox="1">
            <a:spLocks/>
          </p:cNvSpPr>
          <p:nvPr/>
        </p:nvSpPr>
        <p:spPr>
          <a:xfrm>
            <a:off x="201971" y="2005422"/>
            <a:ext cx="1918822" cy="25588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60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1pPr>
            <a:lvl2pPr marL="914400" marR="0" lvl="1"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2pPr>
            <a:lvl3pPr marL="1371600" marR="0" lvl="2"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3pPr>
            <a:lvl4pPr marL="1828800" marR="0" lvl="3"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4pPr>
            <a:lvl5pPr marL="2286000" marR="0" lvl="4"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5pPr>
            <a:lvl6pPr marL="2743200" marR="0" lvl="5"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6pPr>
            <a:lvl7pPr marL="3200400" marR="0" lvl="6"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7pPr>
            <a:lvl8pPr marL="3657600" marR="0" lvl="7"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8pPr>
            <a:lvl9pPr marL="4114800" marR="0" lvl="8"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9pPr>
          </a:lstStyle>
          <a:p>
            <a:pPr marL="171450" marR="0" lvl="0" indent="-171450" algn="l" defTabSz="914400" rtl="0" eaLnBrk="1" fontAlgn="auto" latinLnBrk="0" hangingPunct="1">
              <a:lnSpc>
                <a:spcPct val="115000"/>
              </a:lnSpc>
              <a:spcBef>
                <a:spcPts val="600"/>
              </a:spcBef>
              <a:spcAft>
                <a:spcPts val="0"/>
              </a:spcAft>
              <a:buClr>
                <a:srgbClr val="CCCCCC"/>
              </a:buClr>
              <a:buSzPts val="1200"/>
              <a:buFont typeface="Nunito Sans"/>
              <a:buChar char="▪"/>
              <a:tabLst/>
              <a:defRPr/>
            </a:pPr>
            <a:r>
              <a:rPr kumimoji="0" lang="en-US" sz="1600" b="0" i="0" u="none" strike="noStrike" kern="0" cap="none" spc="0" normalizeH="0" baseline="0" noProof="0" dirty="0">
                <a:ln>
                  <a:noFill/>
                </a:ln>
                <a:solidFill>
                  <a:srgbClr val="666666"/>
                </a:solidFill>
                <a:effectLst/>
                <a:uLnTx/>
                <a:uFillTx/>
                <a:latin typeface="Nunito Sans"/>
                <a:sym typeface="Nunito Sans"/>
              </a:rPr>
              <a:t>R</a:t>
            </a:r>
            <a:r>
              <a:rPr kumimoji="0" lang="en-US" sz="1200" b="0" i="0" u="none" strike="noStrike" kern="0" cap="none" spc="0" normalizeH="0" baseline="0" noProof="0" dirty="0">
                <a:ln>
                  <a:noFill/>
                </a:ln>
                <a:solidFill>
                  <a:srgbClr val="666666"/>
                </a:solidFill>
                <a:effectLst/>
                <a:uLnTx/>
                <a:uFillTx/>
                <a:latin typeface="Nunito Sans"/>
                <a:sym typeface="Nunito Sans"/>
              </a:rPr>
              <a:t>esist the righting reflex</a:t>
            </a:r>
          </a:p>
          <a:p>
            <a:pPr marL="171450" marR="0" lvl="0" indent="-171450" algn="l" defTabSz="914400" rtl="0" eaLnBrk="1" fontAlgn="auto" latinLnBrk="0" hangingPunct="1">
              <a:lnSpc>
                <a:spcPct val="115000"/>
              </a:lnSpc>
              <a:spcBef>
                <a:spcPts val="600"/>
              </a:spcBef>
              <a:spcAft>
                <a:spcPts val="0"/>
              </a:spcAft>
              <a:buClr>
                <a:srgbClr val="CCCCCC"/>
              </a:buClr>
              <a:buSzPts val="1200"/>
              <a:buFont typeface="Nunito Sans"/>
              <a:buChar char="▪"/>
              <a:tabLst/>
              <a:defRPr/>
            </a:pPr>
            <a:r>
              <a:rPr kumimoji="0" lang="en-US" sz="1600" b="0" i="0" u="none" strike="noStrike" kern="0" cap="none" spc="0" normalizeH="0" baseline="0" noProof="0" dirty="0">
                <a:ln>
                  <a:noFill/>
                </a:ln>
                <a:solidFill>
                  <a:srgbClr val="666666"/>
                </a:solidFill>
                <a:effectLst/>
                <a:uLnTx/>
                <a:uFillTx/>
                <a:latin typeface="Nunito Sans"/>
                <a:sym typeface="Nunito Sans"/>
              </a:rPr>
              <a:t>U</a:t>
            </a:r>
            <a:r>
              <a:rPr kumimoji="0" lang="en-US" sz="1200" b="0" i="0" u="none" strike="noStrike" kern="0" cap="none" spc="0" normalizeH="0" baseline="0" noProof="0" dirty="0">
                <a:ln>
                  <a:noFill/>
                </a:ln>
                <a:solidFill>
                  <a:srgbClr val="666666"/>
                </a:solidFill>
                <a:effectLst/>
                <a:uLnTx/>
                <a:uFillTx/>
                <a:latin typeface="Nunito Sans"/>
                <a:sym typeface="Nunito Sans"/>
              </a:rPr>
              <a:t>nderstand the person’s motivations</a:t>
            </a:r>
          </a:p>
          <a:p>
            <a:pPr marL="171450" marR="0" lvl="0" indent="-171450" algn="l" defTabSz="914400" rtl="0" eaLnBrk="1" fontAlgn="auto" latinLnBrk="0" hangingPunct="1">
              <a:lnSpc>
                <a:spcPct val="115000"/>
              </a:lnSpc>
              <a:spcBef>
                <a:spcPts val="600"/>
              </a:spcBef>
              <a:spcAft>
                <a:spcPts val="0"/>
              </a:spcAft>
              <a:buClr>
                <a:srgbClr val="CCCCCC"/>
              </a:buClr>
              <a:buSzPts val="1200"/>
              <a:buFont typeface="Nunito Sans"/>
              <a:buChar char="▪"/>
              <a:tabLst/>
              <a:defRPr/>
            </a:pPr>
            <a:r>
              <a:rPr kumimoji="0" lang="en-US" sz="1600" b="0" i="0" u="none" strike="noStrike" kern="0" cap="none" spc="0" normalizeH="0" baseline="0" noProof="0" dirty="0">
                <a:ln>
                  <a:noFill/>
                </a:ln>
                <a:solidFill>
                  <a:srgbClr val="666666"/>
                </a:solidFill>
                <a:effectLst/>
                <a:uLnTx/>
                <a:uFillTx/>
                <a:latin typeface="Nunito Sans"/>
                <a:sym typeface="Nunito Sans"/>
              </a:rPr>
              <a:t>L</a:t>
            </a:r>
            <a:r>
              <a:rPr kumimoji="0" lang="en-US" sz="1200" b="0" i="0" u="none" strike="noStrike" kern="0" cap="none" spc="0" normalizeH="0" baseline="0" noProof="0" dirty="0">
                <a:ln>
                  <a:noFill/>
                </a:ln>
                <a:solidFill>
                  <a:srgbClr val="666666"/>
                </a:solidFill>
                <a:effectLst/>
                <a:uLnTx/>
                <a:uFillTx/>
                <a:latin typeface="Nunito Sans"/>
                <a:sym typeface="Nunito Sans"/>
              </a:rPr>
              <a:t>isten with empathy</a:t>
            </a:r>
          </a:p>
          <a:p>
            <a:pPr marL="171450" marR="0" lvl="0" indent="-171450" algn="l" defTabSz="914400" rtl="0" eaLnBrk="1" fontAlgn="auto" latinLnBrk="0" hangingPunct="1">
              <a:lnSpc>
                <a:spcPct val="115000"/>
              </a:lnSpc>
              <a:spcBef>
                <a:spcPts val="600"/>
              </a:spcBef>
              <a:spcAft>
                <a:spcPts val="0"/>
              </a:spcAft>
              <a:buClr>
                <a:srgbClr val="CCCCCC"/>
              </a:buClr>
              <a:buSzPts val="1200"/>
              <a:buFont typeface="Nunito Sans"/>
              <a:buChar char="▪"/>
              <a:tabLst/>
              <a:defRPr/>
            </a:pPr>
            <a:r>
              <a:rPr kumimoji="0" lang="en-US" sz="1600" b="0" i="0" u="none" strike="noStrike" kern="0" cap="none" spc="0" normalizeH="0" baseline="0" noProof="0" dirty="0">
                <a:ln>
                  <a:noFill/>
                </a:ln>
                <a:solidFill>
                  <a:srgbClr val="666666"/>
                </a:solidFill>
                <a:effectLst/>
                <a:uLnTx/>
                <a:uFillTx/>
                <a:latin typeface="Nunito Sans"/>
                <a:sym typeface="Nunito Sans"/>
              </a:rPr>
              <a:t>E</a:t>
            </a:r>
            <a:r>
              <a:rPr kumimoji="0" lang="en-US" sz="1200" b="0" i="0" u="none" strike="noStrike" kern="0" cap="none" spc="0" normalizeH="0" baseline="0" noProof="0" dirty="0">
                <a:ln>
                  <a:noFill/>
                </a:ln>
                <a:solidFill>
                  <a:srgbClr val="666666"/>
                </a:solidFill>
                <a:effectLst/>
                <a:uLnTx/>
                <a:uFillTx/>
                <a:latin typeface="Nunito Sans"/>
                <a:sym typeface="Nunito Sans"/>
              </a:rPr>
              <a:t>mpower the person</a:t>
            </a:r>
            <a:endParaRPr kumimoji="0" lang="en-US" sz="1200" b="1" i="0" u="none" strike="noStrike" kern="0" cap="none" spc="0" normalizeH="0" baseline="0" noProof="0" dirty="0">
              <a:ln>
                <a:noFill/>
              </a:ln>
              <a:solidFill>
                <a:srgbClr val="666666"/>
              </a:solidFill>
              <a:effectLst/>
              <a:uLnTx/>
              <a:uFillTx/>
              <a:latin typeface="Nunito Sans"/>
              <a:sym typeface="Nunito Sans"/>
            </a:endParaRPr>
          </a:p>
          <a:p>
            <a:pPr marL="171450" marR="0" lvl="0" indent="-171450" algn="l" defTabSz="914400" rtl="0" eaLnBrk="1" fontAlgn="auto" latinLnBrk="0" hangingPunct="1">
              <a:lnSpc>
                <a:spcPct val="115000"/>
              </a:lnSpc>
              <a:spcBef>
                <a:spcPts val="600"/>
              </a:spcBef>
              <a:spcAft>
                <a:spcPts val="0"/>
              </a:spcAft>
              <a:buClr>
                <a:srgbClr val="CCCCCC"/>
              </a:buClr>
              <a:buSzPts val="1200"/>
              <a:buFont typeface="Nunito Sans"/>
              <a:buChar char="▪"/>
              <a:tabLst/>
              <a:defRPr/>
            </a:pPr>
            <a:endParaRPr kumimoji="0" lang="en-US" sz="1200" b="0" i="0" u="none" strike="noStrike" kern="0" cap="none" spc="0" normalizeH="0" baseline="0" noProof="0" dirty="0">
              <a:ln>
                <a:noFill/>
              </a:ln>
              <a:solidFill>
                <a:srgbClr val="666666"/>
              </a:solidFill>
              <a:effectLst/>
              <a:uLnTx/>
              <a:uFillTx/>
              <a:latin typeface="Nunito Sans"/>
              <a:sym typeface="Nunito Sans"/>
            </a:endParaRPr>
          </a:p>
        </p:txBody>
      </p:sp>
    </p:spTree>
    <p:extLst>
      <p:ext uri="{BB962C8B-B14F-4D97-AF65-F5344CB8AC3E}">
        <p14:creationId xmlns:p14="http://schemas.microsoft.com/office/powerpoint/2010/main" val="13542034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80"/>
        <p:cNvGrpSpPr/>
        <p:nvPr/>
      </p:nvGrpSpPr>
      <p:grpSpPr>
        <a:xfrm>
          <a:off x="0" y="0"/>
          <a:ext cx="0" cy="0"/>
          <a:chOff x="0" y="0"/>
          <a:chExt cx="0" cy="0"/>
        </a:xfrm>
      </p:grpSpPr>
      <p:sp>
        <p:nvSpPr>
          <p:cNvPr id="18" name="Speech Bubble: Rectangle with Corners Rounded 17">
            <a:extLst>
              <a:ext uri="{FF2B5EF4-FFF2-40B4-BE49-F238E27FC236}">
                <a16:creationId xmlns:a16="http://schemas.microsoft.com/office/drawing/2014/main" id="{720E5EE8-1DF1-4FDE-A3D1-7942481AD9CD}"/>
              </a:ext>
            </a:extLst>
          </p:cNvPr>
          <p:cNvSpPr/>
          <p:nvPr/>
        </p:nvSpPr>
        <p:spPr>
          <a:xfrm>
            <a:off x="3282907" y="1069109"/>
            <a:ext cx="2998654" cy="1431315"/>
          </a:xfrm>
          <a:prstGeom prst="wedgeRoundRectCallout">
            <a:avLst>
              <a:gd name="adj1" fmla="val -33296"/>
              <a:gd name="adj2" fmla="val 62501"/>
              <a:gd name="adj3" fmla="val 16667"/>
            </a:avLst>
          </a:prstGeom>
          <a:solidFill>
            <a:srgbClr val="F67031">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Nunito Sans" panose="020B0604020202020204" charset="0"/>
              <a:ea typeface="+mn-ea"/>
              <a:cs typeface="+mn-cs"/>
              <a:sym typeface="Arial"/>
            </a:endParaRPr>
          </a:p>
        </p:txBody>
      </p:sp>
      <p:sp>
        <p:nvSpPr>
          <p:cNvPr id="20" name="Speech Bubble: Rectangle with Corners Rounded 19">
            <a:extLst>
              <a:ext uri="{FF2B5EF4-FFF2-40B4-BE49-F238E27FC236}">
                <a16:creationId xmlns:a16="http://schemas.microsoft.com/office/drawing/2014/main" id="{C1D654F7-F517-4D5F-ADE7-F987B0AFDB58}"/>
              </a:ext>
            </a:extLst>
          </p:cNvPr>
          <p:cNvSpPr/>
          <p:nvPr/>
        </p:nvSpPr>
        <p:spPr>
          <a:xfrm>
            <a:off x="3263071" y="4085365"/>
            <a:ext cx="3071574" cy="719494"/>
          </a:xfrm>
          <a:prstGeom prst="wedgeRoundRectCallout">
            <a:avLst>
              <a:gd name="adj1" fmla="val -33267"/>
              <a:gd name="adj2" fmla="val 74576"/>
              <a:gd name="adj3" fmla="val 16667"/>
            </a:avLst>
          </a:prstGeom>
          <a:solidFill>
            <a:srgbClr val="F67031">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Nunito Sans" panose="020B0604020202020204" charset="0"/>
              <a:ea typeface="+mn-ea"/>
              <a:cs typeface="+mn-cs"/>
              <a:sym typeface="Arial"/>
            </a:endParaRPr>
          </a:p>
        </p:txBody>
      </p:sp>
      <p:sp>
        <p:nvSpPr>
          <p:cNvPr id="29" name="Speech Bubble: Rectangle with Corners Rounded 28">
            <a:extLst>
              <a:ext uri="{FF2B5EF4-FFF2-40B4-BE49-F238E27FC236}">
                <a16:creationId xmlns:a16="http://schemas.microsoft.com/office/drawing/2014/main" id="{6E291432-75D6-49B7-8086-5C20E3581B5B}"/>
              </a:ext>
            </a:extLst>
          </p:cNvPr>
          <p:cNvSpPr/>
          <p:nvPr/>
        </p:nvSpPr>
        <p:spPr>
          <a:xfrm flipH="1">
            <a:off x="5576235" y="2559375"/>
            <a:ext cx="2998654" cy="1431315"/>
          </a:xfrm>
          <a:prstGeom prst="wedgeRoundRectCallout">
            <a:avLst>
              <a:gd name="adj1" fmla="val -33296"/>
              <a:gd name="adj2" fmla="val 62501"/>
              <a:gd name="adj3" fmla="val 16667"/>
            </a:avLst>
          </a:prstGeom>
          <a:solidFill>
            <a:schemeClr val="accent5">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Nunito Sans" panose="020B0604020202020204" charset="0"/>
              <a:ea typeface="+mn-ea"/>
              <a:cs typeface="+mn-cs"/>
              <a:sym typeface="Arial"/>
            </a:endParaRPr>
          </a:p>
        </p:txBody>
      </p:sp>
      <p:sp>
        <p:nvSpPr>
          <p:cNvPr id="182" name="Google Shape;182;p24"/>
          <p:cNvSpPr txBox="1">
            <a:spLocks noGrp="1"/>
          </p:cNvSpPr>
          <p:nvPr>
            <p:ph type="title"/>
          </p:nvPr>
        </p:nvSpPr>
        <p:spPr>
          <a:xfrm>
            <a:off x="132169" y="1069109"/>
            <a:ext cx="2998733" cy="114704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200" dirty="0">
                <a:solidFill>
                  <a:schemeClr val="bg1"/>
                </a:solidFill>
              </a:rPr>
              <a:t>Career Chat Templates</a:t>
            </a:r>
            <a:br>
              <a:rPr lang="en" dirty="0">
                <a:solidFill>
                  <a:schemeClr val="bg1"/>
                </a:solidFill>
              </a:rPr>
            </a:br>
            <a:endParaRPr dirty="0">
              <a:solidFill>
                <a:schemeClr val="bg1"/>
              </a:solidFill>
            </a:endParaRPr>
          </a:p>
        </p:txBody>
      </p:sp>
      <p:pic>
        <p:nvPicPr>
          <p:cNvPr id="4" name="Graphic 3" descr="Laptop">
            <a:extLst>
              <a:ext uri="{FF2B5EF4-FFF2-40B4-BE49-F238E27FC236}">
                <a16:creationId xmlns:a16="http://schemas.microsoft.com/office/drawing/2014/main" id="{6E7B0724-C1D4-4B9F-A3AA-E5F473EBAB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169" y="103367"/>
            <a:ext cx="1135063" cy="1135063"/>
          </a:xfrm>
          <a:prstGeom prst="rect">
            <a:avLst/>
          </a:prstGeom>
        </p:spPr>
      </p:pic>
      <p:sp>
        <p:nvSpPr>
          <p:cNvPr id="21" name="TextBox 20">
            <a:extLst>
              <a:ext uri="{FF2B5EF4-FFF2-40B4-BE49-F238E27FC236}">
                <a16:creationId xmlns:a16="http://schemas.microsoft.com/office/drawing/2014/main" id="{3F2041ED-04A5-4AE4-9C9C-CC651A67CB9E}"/>
              </a:ext>
            </a:extLst>
          </p:cNvPr>
          <p:cNvSpPr txBox="1"/>
          <p:nvPr/>
        </p:nvSpPr>
        <p:spPr>
          <a:xfrm>
            <a:off x="3347048" y="409288"/>
            <a:ext cx="52097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575E5F"/>
                </a:solidFill>
                <a:effectLst/>
                <a:uLnTx/>
                <a:uFillTx/>
                <a:latin typeface="Nunito Sans" panose="020B0604020202020204" charset="0"/>
                <a:cs typeface="Arial"/>
                <a:sym typeface="Arial"/>
              </a:rPr>
              <a:t>Example: Using GOALS in Chat </a:t>
            </a:r>
          </a:p>
        </p:txBody>
      </p:sp>
      <p:sp>
        <p:nvSpPr>
          <p:cNvPr id="22" name="Subtitle 2">
            <a:extLst>
              <a:ext uri="{FF2B5EF4-FFF2-40B4-BE49-F238E27FC236}">
                <a16:creationId xmlns:a16="http://schemas.microsoft.com/office/drawing/2014/main" id="{E22B44B5-6B47-44AA-848C-D197BE939049}"/>
              </a:ext>
            </a:extLst>
          </p:cNvPr>
          <p:cNvSpPr txBox="1">
            <a:spLocks/>
          </p:cNvSpPr>
          <p:nvPr/>
        </p:nvSpPr>
        <p:spPr>
          <a:xfrm>
            <a:off x="0" y="1977284"/>
            <a:ext cx="2372492"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457200" marR="0" lvl="0" indent="-320040" algn="l" defTabSz="914400" rtl="0" eaLnBrk="1" fontAlgn="auto" latinLnBrk="0" hangingPunct="1">
              <a:lnSpc>
                <a:spcPct val="115000"/>
              </a:lnSpc>
              <a:spcBef>
                <a:spcPts val="600"/>
              </a:spcBef>
              <a:spcAft>
                <a:spcPts val="0"/>
              </a:spcAft>
              <a:buClr>
                <a:srgbClr val="CCCCCC"/>
              </a:buClr>
              <a:buSzPts val="1400"/>
              <a:buFont typeface="Nunito Sans"/>
              <a:buNone/>
              <a:tabLst/>
              <a:defRPr/>
            </a:pPr>
            <a:r>
              <a:rPr kumimoji="0" lang="en-US" sz="1400" b="0" i="1" u="none" strike="noStrike" kern="0" cap="none" spc="0" normalizeH="0" baseline="0" noProof="0" dirty="0">
                <a:ln>
                  <a:noFill/>
                </a:ln>
                <a:solidFill>
                  <a:srgbClr val="575E5F"/>
                </a:solidFill>
                <a:effectLst/>
                <a:uLnTx/>
                <a:uFillTx/>
                <a:latin typeface="Georgia" panose="02040502050405020303" pitchFamily="18" charset="0"/>
                <a:cs typeface="Times New Roman" panose="02020603050405020304" pitchFamily="18" charset="0"/>
                <a:sym typeface="Nunito Sans"/>
              </a:rPr>
              <a:t>Example of using GOALS in Chat</a:t>
            </a:r>
          </a:p>
        </p:txBody>
      </p:sp>
      <p:sp>
        <p:nvSpPr>
          <p:cNvPr id="23" name="TextBox 22">
            <a:extLst>
              <a:ext uri="{FF2B5EF4-FFF2-40B4-BE49-F238E27FC236}">
                <a16:creationId xmlns:a16="http://schemas.microsoft.com/office/drawing/2014/main" id="{3A5D2175-5A78-4BAD-A162-CA628A98737B}"/>
              </a:ext>
            </a:extLst>
          </p:cNvPr>
          <p:cNvSpPr txBox="1"/>
          <p:nvPr/>
        </p:nvSpPr>
        <p:spPr>
          <a:xfrm>
            <a:off x="3439404" y="1162291"/>
            <a:ext cx="289524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Nunito Sans" panose="020B0604020202020204" charset="0"/>
                <a:ea typeface="+mn-ea"/>
                <a:cs typeface="Arial"/>
                <a:sym typeface="Arial"/>
              </a:rPr>
              <a:t>Hello! My major is biochemistry, but I’m unsure of what career paths and job options there are for me. Is there information on what I can do for my major?</a:t>
            </a:r>
            <a:endParaRPr kumimoji="0" lang="en-US" sz="1400" b="0" i="0" u="none" strike="noStrike" kern="0" cap="none" spc="0" normalizeH="0" baseline="0" noProof="0" dirty="0">
              <a:ln>
                <a:noFill/>
              </a:ln>
              <a:solidFill>
                <a:srgbClr val="FFFFFF"/>
              </a:solidFill>
              <a:effectLst/>
              <a:uLnTx/>
              <a:uFillTx/>
              <a:latin typeface="Nunito Sans" panose="020B060402020202020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Nunito Sans" panose="020B0604020202020204" charset="0"/>
                <a:cs typeface="Arial"/>
                <a:sym typeface="Arial"/>
              </a:rPr>
              <a:t> </a:t>
            </a:r>
          </a:p>
        </p:txBody>
      </p:sp>
      <p:sp>
        <p:nvSpPr>
          <p:cNvPr id="25" name="TextBox 24">
            <a:extLst>
              <a:ext uri="{FF2B5EF4-FFF2-40B4-BE49-F238E27FC236}">
                <a16:creationId xmlns:a16="http://schemas.microsoft.com/office/drawing/2014/main" id="{A30F80E6-8DD8-4E4B-B2BA-0DC5DFCD1EB9}"/>
              </a:ext>
            </a:extLst>
          </p:cNvPr>
          <p:cNvSpPr txBox="1"/>
          <p:nvPr/>
        </p:nvSpPr>
        <p:spPr>
          <a:xfrm>
            <a:off x="5659852" y="2787220"/>
            <a:ext cx="291503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Nunito Sans" panose="020B0604020202020204" charset="0"/>
                <a:ea typeface="+mn-ea"/>
                <a:cs typeface="Arial"/>
                <a:sym typeface="Arial"/>
              </a:rPr>
              <a:t>This is an excellent question! The Career Development Center is here to help. On our website you can access…</a:t>
            </a:r>
            <a:r>
              <a:rPr kumimoji="0" lang="en-US" sz="1400" b="0" i="0" u="none" strike="noStrike" kern="0" cap="none" spc="0" normalizeH="0" baseline="0" noProof="0" dirty="0">
                <a:ln>
                  <a:noFill/>
                </a:ln>
                <a:solidFill>
                  <a:srgbClr val="000000"/>
                </a:solidFill>
                <a:effectLst/>
                <a:uLnTx/>
                <a:uFillTx/>
                <a:latin typeface="Nunito Sans" panose="020B0604020202020204" charset="0"/>
                <a:cs typeface="Arial"/>
                <a:sym typeface="Arial"/>
              </a:rPr>
              <a:t> </a:t>
            </a:r>
          </a:p>
        </p:txBody>
      </p:sp>
      <p:sp>
        <p:nvSpPr>
          <p:cNvPr id="27" name="TextBox 26">
            <a:extLst>
              <a:ext uri="{FF2B5EF4-FFF2-40B4-BE49-F238E27FC236}">
                <a16:creationId xmlns:a16="http://schemas.microsoft.com/office/drawing/2014/main" id="{8660DFA7-55DE-46B2-9C3A-EA62819BDA6D}"/>
              </a:ext>
            </a:extLst>
          </p:cNvPr>
          <p:cNvSpPr txBox="1"/>
          <p:nvPr/>
        </p:nvSpPr>
        <p:spPr>
          <a:xfrm>
            <a:off x="3439404" y="4272822"/>
            <a:ext cx="29150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Nunito Sans" panose="020B0604020202020204" charset="0"/>
                <a:ea typeface="+mn-ea"/>
                <a:cs typeface="Arial"/>
                <a:sym typeface="Arial"/>
              </a:rPr>
              <a:t>Thank you so much for you help!</a:t>
            </a:r>
          </a:p>
        </p:txBody>
      </p:sp>
      <p:sp>
        <p:nvSpPr>
          <p:cNvPr id="41" name="Google Shape;184;p24">
            <a:extLst>
              <a:ext uri="{FF2B5EF4-FFF2-40B4-BE49-F238E27FC236}">
                <a16:creationId xmlns:a16="http://schemas.microsoft.com/office/drawing/2014/main" id="{17A47E5E-4ECC-48B5-BBEC-21FBFE9300F3}"/>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000" b="0" i="0" u="none" strike="noStrike" kern="0" cap="none" spc="0" normalizeH="0" baseline="0" noProof="0" dirty="0">
              <a:ln>
                <a:noFill/>
              </a:ln>
              <a:solidFill>
                <a:srgbClr val="CCCCCC"/>
              </a:solidFill>
              <a:effectLst/>
              <a:uLnTx/>
              <a:uFillTx/>
              <a:latin typeface="Nunito Sans"/>
              <a:sym typeface="Nunito Sans"/>
            </a:endParaRPr>
          </a:p>
        </p:txBody>
      </p:sp>
    </p:spTree>
    <p:extLst>
      <p:ext uri="{BB962C8B-B14F-4D97-AF65-F5344CB8AC3E}">
        <p14:creationId xmlns:p14="http://schemas.microsoft.com/office/powerpoint/2010/main" val="20616565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583176-AD39-49E5-8020-B3FF847015BB}"/>
              </a:ext>
            </a:extLst>
          </p:cNvPr>
          <p:cNvSpPr>
            <a:spLocks noGrp="1"/>
          </p:cNvSpPr>
          <p:nvPr>
            <p:ph type="body" idx="1"/>
          </p:nvPr>
        </p:nvSpPr>
        <p:spPr/>
        <p:txBody>
          <a:bodyPr/>
          <a:lstStyle/>
          <a:p>
            <a:pPr marL="76200" indent="0">
              <a:buNone/>
            </a:pPr>
            <a:r>
              <a:rPr lang="en-US" dirty="0">
                <a:solidFill>
                  <a:schemeClr val="accent1">
                    <a:lumMod val="75000"/>
                  </a:schemeClr>
                </a:solidFill>
              </a:rPr>
              <a:t>Incorporating GOALS into </a:t>
            </a:r>
            <a:r>
              <a:rPr lang="en-US" b="1" dirty="0">
                <a:solidFill>
                  <a:schemeClr val="accent1">
                    <a:lumMod val="75000"/>
                  </a:schemeClr>
                </a:solidFill>
              </a:rPr>
              <a:t>chat templates</a:t>
            </a:r>
            <a:r>
              <a:rPr lang="en-US" dirty="0">
                <a:solidFill>
                  <a:schemeClr val="accent1">
                    <a:lumMod val="75000"/>
                  </a:schemeClr>
                </a:solidFill>
              </a:rPr>
              <a:t> allow for standardization of resource referrals to make sure each student gets their career needs addressed.</a:t>
            </a:r>
          </a:p>
          <a:p>
            <a:endParaRPr lang="en-US" dirty="0"/>
          </a:p>
        </p:txBody>
      </p:sp>
      <p:sp>
        <p:nvSpPr>
          <p:cNvPr id="3" name="Slide Number Placeholder 2">
            <a:extLst>
              <a:ext uri="{FF2B5EF4-FFF2-40B4-BE49-F238E27FC236}">
                <a16:creationId xmlns:a16="http://schemas.microsoft.com/office/drawing/2014/main" id="{E145FFE8-557D-4DBE-A35D-68F324BEE40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lang="en" sz="1000" b="0" i="0" u="none" strike="noStrike" kern="0" cap="none" spc="0" normalizeH="0" baseline="0" noProof="0">
              <a:ln>
                <a:noFill/>
              </a:ln>
              <a:solidFill>
                <a:srgbClr val="CCCCCC"/>
              </a:solidFill>
              <a:effectLst/>
              <a:uLnTx/>
              <a:uFillTx/>
              <a:latin typeface="Nunito Sans"/>
              <a:sym typeface="Nunito Sans"/>
            </a:endParaRPr>
          </a:p>
        </p:txBody>
      </p:sp>
      <p:grpSp>
        <p:nvGrpSpPr>
          <p:cNvPr id="20" name="Group 19">
            <a:extLst>
              <a:ext uri="{FF2B5EF4-FFF2-40B4-BE49-F238E27FC236}">
                <a16:creationId xmlns:a16="http://schemas.microsoft.com/office/drawing/2014/main" id="{5F409E4D-FB2D-4ADA-BE93-ACA371562C06}"/>
              </a:ext>
            </a:extLst>
          </p:cNvPr>
          <p:cNvGrpSpPr/>
          <p:nvPr/>
        </p:nvGrpSpPr>
        <p:grpSpPr>
          <a:xfrm>
            <a:off x="238204" y="810061"/>
            <a:ext cx="1742538" cy="1526639"/>
            <a:chOff x="199784" y="687116"/>
            <a:chExt cx="1742538" cy="1526639"/>
          </a:xfrm>
        </p:grpSpPr>
        <p:sp>
          <p:nvSpPr>
            <p:cNvPr id="19" name="Oval 18">
              <a:extLst>
                <a:ext uri="{FF2B5EF4-FFF2-40B4-BE49-F238E27FC236}">
                  <a16:creationId xmlns:a16="http://schemas.microsoft.com/office/drawing/2014/main" id="{13B7B81E-63B4-486D-B08A-11BAF372539E}"/>
                </a:ext>
              </a:extLst>
            </p:cNvPr>
            <p:cNvSpPr/>
            <p:nvPr/>
          </p:nvSpPr>
          <p:spPr>
            <a:xfrm>
              <a:off x="1028735" y="969085"/>
              <a:ext cx="245889" cy="361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 name="Group 17">
              <a:extLst>
                <a:ext uri="{FF2B5EF4-FFF2-40B4-BE49-F238E27FC236}">
                  <a16:creationId xmlns:a16="http://schemas.microsoft.com/office/drawing/2014/main" id="{7AEE2E97-518C-40AF-AD6C-68CCBE08432C}"/>
                </a:ext>
              </a:extLst>
            </p:cNvPr>
            <p:cNvGrpSpPr/>
            <p:nvPr/>
          </p:nvGrpSpPr>
          <p:grpSpPr>
            <a:xfrm>
              <a:off x="199784" y="687116"/>
              <a:ext cx="1742538" cy="1526639"/>
              <a:chOff x="199784" y="687116"/>
              <a:chExt cx="1742538" cy="1526639"/>
            </a:xfrm>
          </p:grpSpPr>
          <p:cxnSp>
            <p:nvCxnSpPr>
              <p:cNvPr id="17" name="Straight Connector 16">
                <a:extLst>
                  <a:ext uri="{FF2B5EF4-FFF2-40B4-BE49-F238E27FC236}">
                    <a16:creationId xmlns:a16="http://schemas.microsoft.com/office/drawing/2014/main" id="{AB4111AC-0F4C-4670-B3CC-B7C3A474FE98}"/>
                  </a:ext>
                </a:extLst>
              </p:cNvPr>
              <p:cNvCxnSpPr/>
              <p:nvPr/>
            </p:nvCxnSpPr>
            <p:spPr>
              <a:xfrm>
                <a:off x="1074018" y="882016"/>
                <a:ext cx="0" cy="133173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61994144-2114-4F87-ACD0-9FA2EE80E0A5}"/>
                  </a:ext>
                </a:extLst>
              </p:cNvPr>
              <p:cNvGrpSpPr/>
              <p:nvPr/>
            </p:nvGrpSpPr>
            <p:grpSpPr>
              <a:xfrm>
                <a:off x="199784" y="687116"/>
                <a:ext cx="1742538" cy="1466014"/>
                <a:chOff x="-61473" y="1478572"/>
                <a:chExt cx="1742538" cy="1466014"/>
              </a:xfrm>
            </p:grpSpPr>
            <p:cxnSp>
              <p:nvCxnSpPr>
                <p:cNvPr id="12" name="Straight Connector 11">
                  <a:extLst>
                    <a:ext uri="{FF2B5EF4-FFF2-40B4-BE49-F238E27FC236}">
                      <a16:creationId xmlns:a16="http://schemas.microsoft.com/office/drawing/2014/main" id="{B04326DC-11C5-4139-AED7-9E743FBC25AF}"/>
                    </a:ext>
                  </a:extLst>
                </p:cNvPr>
                <p:cNvCxnSpPr>
                  <a:cxnSpLocks/>
                </p:cNvCxnSpPr>
                <p:nvPr/>
              </p:nvCxnSpPr>
              <p:spPr>
                <a:xfrm>
                  <a:off x="35064" y="2208759"/>
                  <a:ext cx="155539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oogle Shape;1183;p44">
                  <a:extLst>
                    <a:ext uri="{FF2B5EF4-FFF2-40B4-BE49-F238E27FC236}">
                      <a16:creationId xmlns:a16="http://schemas.microsoft.com/office/drawing/2014/main" id="{C7F208D8-257C-4020-B72F-10D1034227BA}"/>
                    </a:ext>
                  </a:extLst>
                </p:cNvPr>
                <p:cNvGrpSpPr/>
                <p:nvPr/>
              </p:nvGrpSpPr>
              <p:grpSpPr>
                <a:xfrm>
                  <a:off x="-61473" y="1478572"/>
                  <a:ext cx="1742538" cy="1466014"/>
                  <a:chOff x="2595501" y="3253725"/>
                  <a:chExt cx="720142" cy="580740"/>
                </a:xfrm>
              </p:grpSpPr>
              <p:sp>
                <p:nvSpPr>
                  <p:cNvPr id="5" name="Google Shape;1184;p44">
                    <a:extLst>
                      <a:ext uri="{FF2B5EF4-FFF2-40B4-BE49-F238E27FC236}">
                        <a16:creationId xmlns:a16="http://schemas.microsoft.com/office/drawing/2014/main" id="{B1017D7E-C747-4768-B4D0-4CFB3C8F7009}"/>
                      </a:ext>
                    </a:extLst>
                  </p:cNvPr>
                  <p:cNvSpPr/>
                  <p:nvPr/>
                </p:nvSpPr>
                <p:spPr>
                  <a:xfrm>
                    <a:off x="2595501" y="3269807"/>
                    <a:ext cx="416349" cy="273171"/>
                  </a:xfrm>
                  <a:custGeom>
                    <a:avLst/>
                    <a:gdLst/>
                    <a:ahLst/>
                    <a:cxnLst/>
                    <a:rect l="l" t="t" r="r" b="b"/>
                    <a:pathLst>
                      <a:path w="722" h="472" extrusionOk="0">
                        <a:moveTo>
                          <a:pt x="250" y="429"/>
                        </a:moveTo>
                        <a:cubicBezTo>
                          <a:pt x="250" y="413"/>
                          <a:pt x="258" y="398"/>
                          <a:pt x="270" y="388"/>
                        </a:cubicBezTo>
                        <a:cubicBezTo>
                          <a:pt x="289" y="372"/>
                          <a:pt x="315" y="364"/>
                          <a:pt x="344" y="365"/>
                        </a:cubicBezTo>
                        <a:cubicBezTo>
                          <a:pt x="373" y="364"/>
                          <a:pt x="399" y="372"/>
                          <a:pt x="418" y="388"/>
                        </a:cubicBezTo>
                        <a:cubicBezTo>
                          <a:pt x="431" y="398"/>
                          <a:pt x="438" y="413"/>
                          <a:pt x="438" y="429"/>
                        </a:cubicBezTo>
                        <a:cubicBezTo>
                          <a:pt x="438" y="446"/>
                          <a:pt x="430" y="461"/>
                          <a:pt x="417" y="472"/>
                        </a:cubicBezTo>
                        <a:cubicBezTo>
                          <a:pt x="598" y="472"/>
                          <a:pt x="598" y="472"/>
                          <a:pt x="598" y="472"/>
                        </a:cubicBezTo>
                        <a:cubicBezTo>
                          <a:pt x="606" y="472"/>
                          <a:pt x="613" y="465"/>
                          <a:pt x="613" y="457"/>
                        </a:cubicBezTo>
                        <a:cubicBezTo>
                          <a:pt x="613" y="457"/>
                          <a:pt x="613" y="457"/>
                          <a:pt x="613" y="457"/>
                        </a:cubicBezTo>
                        <a:cubicBezTo>
                          <a:pt x="613" y="457"/>
                          <a:pt x="613" y="457"/>
                          <a:pt x="613" y="457"/>
                        </a:cubicBezTo>
                        <a:cubicBezTo>
                          <a:pt x="613" y="320"/>
                          <a:pt x="613" y="320"/>
                          <a:pt x="613" y="320"/>
                        </a:cubicBezTo>
                        <a:cubicBezTo>
                          <a:pt x="615" y="315"/>
                          <a:pt x="619" y="310"/>
                          <a:pt x="624" y="310"/>
                        </a:cubicBezTo>
                        <a:cubicBezTo>
                          <a:pt x="635" y="310"/>
                          <a:pt x="645" y="310"/>
                          <a:pt x="651" y="319"/>
                        </a:cubicBezTo>
                        <a:cubicBezTo>
                          <a:pt x="655" y="325"/>
                          <a:pt x="657" y="331"/>
                          <a:pt x="661" y="336"/>
                        </a:cubicBezTo>
                        <a:cubicBezTo>
                          <a:pt x="671" y="353"/>
                          <a:pt x="693" y="355"/>
                          <a:pt x="705" y="340"/>
                        </a:cubicBezTo>
                        <a:cubicBezTo>
                          <a:pt x="718" y="325"/>
                          <a:pt x="722" y="303"/>
                          <a:pt x="722" y="283"/>
                        </a:cubicBezTo>
                        <a:cubicBezTo>
                          <a:pt x="722" y="263"/>
                          <a:pt x="718" y="242"/>
                          <a:pt x="705" y="227"/>
                        </a:cubicBezTo>
                        <a:cubicBezTo>
                          <a:pt x="693" y="211"/>
                          <a:pt x="671" y="213"/>
                          <a:pt x="661" y="230"/>
                        </a:cubicBezTo>
                        <a:cubicBezTo>
                          <a:pt x="657" y="235"/>
                          <a:pt x="655" y="241"/>
                          <a:pt x="651" y="247"/>
                        </a:cubicBezTo>
                        <a:cubicBezTo>
                          <a:pt x="645" y="256"/>
                          <a:pt x="635" y="256"/>
                          <a:pt x="624" y="256"/>
                        </a:cubicBezTo>
                        <a:cubicBezTo>
                          <a:pt x="619" y="256"/>
                          <a:pt x="615" y="251"/>
                          <a:pt x="613" y="247"/>
                        </a:cubicBezTo>
                        <a:cubicBezTo>
                          <a:pt x="613" y="104"/>
                          <a:pt x="613" y="104"/>
                          <a:pt x="613" y="104"/>
                        </a:cubicBezTo>
                        <a:cubicBezTo>
                          <a:pt x="613" y="96"/>
                          <a:pt x="609" y="89"/>
                          <a:pt x="602" y="85"/>
                        </a:cubicBezTo>
                        <a:cubicBezTo>
                          <a:pt x="600" y="84"/>
                          <a:pt x="598" y="82"/>
                          <a:pt x="595" y="81"/>
                        </a:cubicBezTo>
                        <a:cubicBezTo>
                          <a:pt x="520" y="29"/>
                          <a:pt x="437" y="0"/>
                          <a:pt x="345" y="0"/>
                        </a:cubicBezTo>
                        <a:cubicBezTo>
                          <a:pt x="147" y="9"/>
                          <a:pt x="0" y="128"/>
                          <a:pt x="25" y="345"/>
                        </a:cubicBezTo>
                        <a:cubicBezTo>
                          <a:pt x="29" y="385"/>
                          <a:pt x="37" y="424"/>
                          <a:pt x="49" y="461"/>
                        </a:cubicBezTo>
                        <a:cubicBezTo>
                          <a:pt x="52" y="467"/>
                          <a:pt x="57" y="472"/>
                          <a:pt x="64" y="472"/>
                        </a:cubicBezTo>
                        <a:cubicBezTo>
                          <a:pt x="271" y="472"/>
                          <a:pt x="271" y="472"/>
                          <a:pt x="271" y="472"/>
                        </a:cubicBezTo>
                        <a:cubicBezTo>
                          <a:pt x="258" y="461"/>
                          <a:pt x="250" y="446"/>
                          <a:pt x="250" y="429"/>
                        </a:cubicBezTo>
                        <a:close/>
                      </a:path>
                    </a:pathLst>
                  </a:custGeom>
                  <a:solidFill>
                    <a:schemeClr val="accent6"/>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1185;p44">
                    <a:extLst>
                      <a:ext uri="{FF2B5EF4-FFF2-40B4-BE49-F238E27FC236}">
                        <a16:creationId xmlns:a16="http://schemas.microsoft.com/office/drawing/2014/main" id="{13EE21FC-A03F-42E3-AD61-04370A1F42C3}"/>
                      </a:ext>
                    </a:extLst>
                  </p:cNvPr>
                  <p:cNvSpPr/>
                  <p:nvPr/>
                </p:nvSpPr>
                <p:spPr>
                  <a:xfrm>
                    <a:off x="2903528" y="3560177"/>
                    <a:ext cx="374670" cy="273617"/>
                  </a:xfrm>
                  <a:custGeom>
                    <a:avLst/>
                    <a:gdLst/>
                    <a:ahLst/>
                    <a:cxnLst/>
                    <a:rect l="l" t="t" r="r" b="b"/>
                    <a:pathLst>
                      <a:path w="650" h="473" extrusionOk="0">
                        <a:moveTo>
                          <a:pt x="455" y="42"/>
                        </a:moveTo>
                        <a:cubicBezTo>
                          <a:pt x="455" y="58"/>
                          <a:pt x="448" y="74"/>
                          <a:pt x="435" y="84"/>
                        </a:cubicBezTo>
                        <a:cubicBezTo>
                          <a:pt x="417" y="100"/>
                          <a:pt x="391" y="108"/>
                          <a:pt x="361" y="107"/>
                        </a:cubicBezTo>
                        <a:cubicBezTo>
                          <a:pt x="332" y="108"/>
                          <a:pt x="306" y="100"/>
                          <a:pt x="288" y="84"/>
                        </a:cubicBezTo>
                        <a:cubicBezTo>
                          <a:pt x="275" y="74"/>
                          <a:pt x="268" y="58"/>
                          <a:pt x="268" y="42"/>
                        </a:cubicBezTo>
                        <a:cubicBezTo>
                          <a:pt x="268" y="26"/>
                          <a:pt x="275" y="11"/>
                          <a:pt x="289" y="0"/>
                        </a:cubicBezTo>
                        <a:cubicBezTo>
                          <a:pt x="124" y="0"/>
                          <a:pt x="124" y="0"/>
                          <a:pt x="124" y="0"/>
                        </a:cubicBezTo>
                        <a:cubicBezTo>
                          <a:pt x="116" y="0"/>
                          <a:pt x="109" y="7"/>
                          <a:pt x="109" y="15"/>
                        </a:cubicBezTo>
                        <a:cubicBezTo>
                          <a:pt x="109" y="181"/>
                          <a:pt x="109" y="181"/>
                          <a:pt x="109" y="181"/>
                        </a:cubicBezTo>
                        <a:cubicBezTo>
                          <a:pt x="107" y="186"/>
                          <a:pt x="104" y="190"/>
                          <a:pt x="98" y="191"/>
                        </a:cubicBezTo>
                        <a:cubicBezTo>
                          <a:pt x="88" y="191"/>
                          <a:pt x="78" y="191"/>
                          <a:pt x="71" y="181"/>
                        </a:cubicBezTo>
                        <a:cubicBezTo>
                          <a:pt x="68" y="176"/>
                          <a:pt x="65" y="170"/>
                          <a:pt x="62" y="164"/>
                        </a:cubicBezTo>
                        <a:cubicBezTo>
                          <a:pt x="51" y="148"/>
                          <a:pt x="30" y="146"/>
                          <a:pt x="17" y="161"/>
                        </a:cubicBezTo>
                        <a:cubicBezTo>
                          <a:pt x="5" y="176"/>
                          <a:pt x="0" y="198"/>
                          <a:pt x="1" y="218"/>
                        </a:cubicBezTo>
                        <a:cubicBezTo>
                          <a:pt x="0" y="238"/>
                          <a:pt x="5" y="259"/>
                          <a:pt x="17" y="274"/>
                        </a:cubicBezTo>
                        <a:cubicBezTo>
                          <a:pt x="30" y="289"/>
                          <a:pt x="51" y="288"/>
                          <a:pt x="62" y="271"/>
                        </a:cubicBezTo>
                        <a:cubicBezTo>
                          <a:pt x="65" y="265"/>
                          <a:pt x="68" y="259"/>
                          <a:pt x="71" y="254"/>
                        </a:cubicBezTo>
                        <a:cubicBezTo>
                          <a:pt x="78" y="244"/>
                          <a:pt x="88" y="244"/>
                          <a:pt x="98" y="245"/>
                        </a:cubicBezTo>
                        <a:cubicBezTo>
                          <a:pt x="104" y="245"/>
                          <a:pt x="107" y="250"/>
                          <a:pt x="109" y="254"/>
                        </a:cubicBezTo>
                        <a:cubicBezTo>
                          <a:pt x="109" y="457"/>
                          <a:pt x="109" y="457"/>
                          <a:pt x="109" y="457"/>
                        </a:cubicBezTo>
                        <a:cubicBezTo>
                          <a:pt x="109" y="466"/>
                          <a:pt x="118" y="473"/>
                          <a:pt x="127" y="470"/>
                        </a:cubicBezTo>
                        <a:cubicBezTo>
                          <a:pt x="132" y="468"/>
                          <a:pt x="138" y="466"/>
                          <a:pt x="143" y="464"/>
                        </a:cubicBezTo>
                        <a:cubicBezTo>
                          <a:pt x="264" y="406"/>
                          <a:pt x="377" y="334"/>
                          <a:pt x="477" y="243"/>
                        </a:cubicBezTo>
                        <a:cubicBezTo>
                          <a:pt x="549" y="178"/>
                          <a:pt x="607" y="105"/>
                          <a:pt x="646" y="21"/>
                        </a:cubicBezTo>
                        <a:cubicBezTo>
                          <a:pt x="650" y="11"/>
                          <a:pt x="643" y="0"/>
                          <a:pt x="632" y="0"/>
                        </a:cubicBezTo>
                        <a:cubicBezTo>
                          <a:pt x="434" y="0"/>
                          <a:pt x="434" y="0"/>
                          <a:pt x="434" y="0"/>
                        </a:cubicBezTo>
                        <a:cubicBezTo>
                          <a:pt x="448" y="11"/>
                          <a:pt x="455" y="26"/>
                          <a:pt x="455" y="42"/>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1186;p44">
                    <a:extLst>
                      <a:ext uri="{FF2B5EF4-FFF2-40B4-BE49-F238E27FC236}">
                        <a16:creationId xmlns:a16="http://schemas.microsoft.com/office/drawing/2014/main" id="{FFE67FF8-5009-4186-BF28-ABD7F2B421C0}"/>
                      </a:ext>
                    </a:extLst>
                  </p:cNvPr>
                  <p:cNvSpPr/>
                  <p:nvPr/>
                </p:nvSpPr>
                <p:spPr>
                  <a:xfrm>
                    <a:off x="2635397" y="3497189"/>
                    <a:ext cx="313600" cy="337276"/>
                  </a:xfrm>
                  <a:custGeom>
                    <a:avLst/>
                    <a:gdLst/>
                    <a:ahLst/>
                    <a:cxnLst/>
                    <a:rect l="l" t="t" r="r" b="b"/>
                    <a:pathLst>
                      <a:path w="544" h="583" extrusionOk="0">
                        <a:moveTo>
                          <a:pt x="502" y="420"/>
                        </a:moveTo>
                        <a:cubicBezTo>
                          <a:pt x="486" y="420"/>
                          <a:pt x="471" y="413"/>
                          <a:pt x="460" y="400"/>
                        </a:cubicBezTo>
                        <a:cubicBezTo>
                          <a:pt x="445" y="382"/>
                          <a:pt x="436" y="356"/>
                          <a:pt x="437" y="327"/>
                        </a:cubicBezTo>
                        <a:cubicBezTo>
                          <a:pt x="436" y="298"/>
                          <a:pt x="445" y="271"/>
                          <a:pt x="460" y="253"/>
                        </a:cubicBezTo>
                        <a:cubicBezTo>
                          <a:pt x="471" y="240"/>
                          <a:pt x="486" y="233"/>
                          <a:pt x="502" y="233"/>
                        </a:cubicBezTo>
                        <a:cubicBezTo>
                          <a:pt x="518" y="233"/>
                          <a:pt x="534" y="241"/>
                          <a:pt x="544" y="254"/>
                        </a:cubicBezTo>
                        <a:cubicBezTo>
                          <a:pt x="544" y="124"/>
                          <a:pt x="544" y="124"/>
                          <a:pt x="544" y="124"/>
                        </a:cubicBezTo>
                        <a:cubicBezTo>
                          <a:pt x="544" y="116"/>
                          <a:pt x="537" y="109"/>
                          <a:pt x="529" y="109"/>
                        </a:cubicBezTo>
                        <a:cubicBezTo>
                          <a:pt x="312" y="109"/>
                          <a:pt x="312" y="109"/>
                          <a:pt x="312" y="109"/>
                        </a:cubicBezTo>
                        <a:cubicBezTo>
                          <a:pt x="307" y="107"/>
                          <a:pt x="302" y="103"/>
                          <a:pt x="302" y="98"/>
                        </a:cubicBezTo>
                        <a:cubicBezTo>
                          <a:pt x="302" y="87"/>
                          <a:pt x="302" y="78"/>
                          <a:pt x="311" y="71"/>
                        </a:cubicBezTo>
                        <a:cubicBezTo>
                          <a:pt x="317" y="67"/>
                          <a:pt x="323" y="65"/>
                          <a:pt x="328" y="61"/>
                        </a:cubicBezTo>
                        <a:cubicBezTo>
                          <a:pt x="345" y="51"/>
                          <a:pt x="347" y="30"/>
                          <a:pt x="332" y="17"/>
                        </a:cubicBezTo>
                        <a:cubicBezTo>
                          <a:pt x="317" y="5"/>
                          <a:pt x="295" y="0"/>
                          <a:pt x="275" y="0"/>
                        </a:cubicBezTo>
                        <a:cubicBezTo>
                          <a:pt x="255" y="0"/>
                          <a:pt x="234" y="5"/>
                          <a:pt x="219" y="17"/>
                        </a:cubicBezTo>
                        <a:cubicBezTo>
                          <a:pt x="203" y="30"/>
                          <a:pt x="205" y="51"/>
                          <a:pt x="222" y="61"/>
                        </a:cubicBezTo>
                        <a:cubicBezTo>
                          <a:pt x="227" y="65"/>
                          <a:pt x="233" y="67"/>
                          <a:pt x="239" y="71"/>
                        </a:cubicBezTo>
                        <a:cubicBezTo>
                          <a:pt x="248" y="78"/>
                          <a:pt x="248" y="87"/>
                          <a:pt x="248" y="98"/>
                        </a:cubicBezTo>
                        <a:cubicBezTo>
                          <a:pt x="248" y="103"/>
                          <a:pt x="243" y="107"/>
                          <a:pt x="239" y="109"/>
                        </a:cubicBezTo>
                        <a:cubicBezTo>
                          <a:pt x="19" y="109"/>
                          <a:pt x="19" y="109"/>
                          <a:pt x="19" y="109"/>
                        </a:cubicBezTo>
                        <a:cubicBezTo>
                          <a:pt x="8" y="109"/>
                          <a:pt x="0" y="120"/>
                          <a:pt x="5" y="130"/>
                        </a:cubicBezTo>
                        <a:cubicBezTo>
                          <a:pt x="18" y="157"/>
                          <a:pt x="32" y="183"/>
                          <a:pt x="50" y="208"/>
                        </a:cubicBezTo>
                        <a:cubicBezTo>
                          <a:pt x="170" y="381"/>
                          <a:pt x="338" y="493"/>
                          <a:pt x="525" y="579"/>
                        </a:cubicBezTo>
                        <a:cubicBezTo>
                          <a:pt x="525" y="579"/>
                          <a:pt x="525" y="579"/>
                          <a:pt x="525" y="579"/>
                        </a:cubicBezTo>
                        <a:cubicBezTo>
                          <a:pt x="534" y="583"/>
                          <a:pt x="544" y="576"/>
                          <a:pt x="544" y="567"/>
                        </a:cubicBezTo>
                        <a:cubicBezTo>
                          <a:pt x="544" y="399"/>
                          <a:pt x="544" y="399"/>
                          <a:pt x="544" y="399"/>
                        </a:cubicBezTo>
                        <a:cubicBezTo>
                          <a:pt x="534" y="413"/>
                          <a:pt x="518" y="420"/>
                          <a:pt x="502" y="42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1187;p44">
                    <a:extLst>
                      <a:ext uri="{FF2B5EF4-FFF2-40B4-BE49-F238E27FC236}">
                        <a16:creationId xmlns:a16="http://schemas.microsoft.com/office/drawing/2014/main" id="{23F02B99-E4B3-4E90-AC85-AFD3215B97B6}"/>
                      </a:ext>
                    </a:extLst>
                  </p:cNvPr>
                  <p:cNvSpPr/>
                  <p:nvPr/>
                </p:nvSpPr>
                <p:spPr>
                  <a:xfrm>
                    <a:off x="2966382" y="3253725"/>
                    <a:ext cx="349261" cy="352241"/>
                  </a:xfrm>
                  <a:custGeom>
                    <a:avLst/>
                    <a:gdLst/>
                    <a:ahLst/>
                    <a:cxnLst/>
                    <a:rect l="l" t="t" r="r" b="b"/>
                    <a:pathLst>
                      <a:path w="606" h="609" extrusionOk="0">
                        <a:moveTo>
                          <a:pt x="397" y="49"/>
                        </a:moveTo>
                        <a:cubicBezTo>
                          <a:pt x="262" y="0"/>
                          <a:pt x="137" y="39"/>
                          <a:pt x="19" y="109"/>
                        </a:cubicBezTo>
                        <a:cubicBezTo>
                          <a:pt x="17" y="110"/>
                          <a:pt x="15" y="111"/>
                          <a:pt x="13" y="112"/>
                        </a:cubicBezTo>
                        <a:cubicBezTo>
                          <a:pt x="5" y="116"/>
                          <a:pt x="0" y="124"/>
                          <a:pt x="0" y="132"/>
                        </a:cubicBezTo>
                        <a:cubicBezTo>
                          <a:pt x="0" y="238"/>
                          <a:pt x="0" y="238"/>
                          <a:pt x="0" y="238"/>
                        </a:cubicBezTo>
                        <a:cubicBezTo>
                          <a:pt x="11" y="225"/>
                          <a:pt x="26" y="217"/>
                          <a:pt x="43" y="217"/>
                        </a:cubicBezTo>
                        <a:cubicBezTo>
                          <a:pt x="59" y="217"/>
                          <a:pt x="74" y="225"/>
                          <a:pt x="85" y="237"/>
                        </a:cubicBezTo>
                        <a:cubicBezTo>
                          <a:pt x="100" y="256"/>
                          <a:pt x="108" y="282"/>
                          <a:pt x="108" y="311"/>
                        </a:cubicBezTo>
                        <a:cubicBezTo>
                          <a:pt x="108" y="340"/>
                          <a:pt x="100" y="366"/>
                          <a:pt x="85" y="385"/>
                        </a:cubicBezTo>
                        <a:cubicBezTo>
                          <a:pt x="74" y="398"/>
                          <a:pt x="59" y="405"/>
                          <a:pt x="43" y="405"/>
                        </a:cubicBezTo>
                        <a:cubicBezTo>
                          <a:pt x="26" y="405"/>
                          <a:pt x="11" y="397"/>
                          <a:pt x="0" y="384"/>
                        </a:cubicBezTo>
                        <a:cubicBezTo>
                          <a:pt x="0" y="485"/>
                          <a:pt x="0" y="485"/>
                          <a:pt x="0" y="485"/>
                        </a:cubicBezTo>
                        <a:cubicBezTo>
                          <a:pt x="0" y="493"/>
                          <a:pt x="7" y="500"/>
                          <a:pt x="15" y="500"/>
                        </a:cubicBezTo>
                        <a:cubicBezTo>
                          <a:pt x="216" y="500"/>
                          <a:pt x="216" y="500"/>
                          <a:pt x="216" y="500"/>
                        </a:cubicBezTo>
                        <a:cubicBezTo>
                          <a:pt x="221" y="502"/>
                          <a:pt x="225" y="505"/>
                          <a:pt x="225" y="511"/>
                        </a:cubicBezTo>
                        <a:cubicBezTo>
                          <a:pt x="226" y="521"/>
                          <a:pt x="226" y="531"/>
                          <a:pt x="216" y="538"/>
                        </a:cubicBezTo>
                        <a:cubicBezTo>
                          <a:pt x="211" y="541"/>
                          <a:pt x="205" y="544"/>
                          <a:pt x="199" y="547"/>
                        </a:cubicBezTo>
                        <a:cubicBezTo>
                          <a:pt x="183" y="558"/>
                          <a:pt x="181" y="579"/>
                          <a:pt x="196" y="592"/>
                        </a:cubicBezTo>
                        <a:cubicBezTo>
                          <a:pt x="211" y="604"/>
                          <a:pt x="233" y="609"/>
                          <a:pt x="252" y="609"/>
                        </a:cubicBezTo>
                        <a:cubicBezTo>
                          <a:pt x="272" y="609"/>
                          <a:pt x="294" y="604"/>
                          <a:pt x="309" y="592"/>
                        </a:cubicBezTo>
                        <a:cubicBezTo>
                          <a:pt x="324" y="579"/>
                          <a:pt x="322" y="558"/>
                          <a:pt x="306" y="547"/>
                        </a:cubicBezTo>
                        <a:cubicBezTo>
                          <a:pt x="300" y="544"/>
                          <a:pt x="294" y="541"/>
                          <a:pt x="289" y="538"/>
                        </a:cubicBezTo>
                        <a:cubicBezTo>
                          <a:pt x="279" y="531"/>
                          <a:pt x="279" y="521"/>
                          <a:pt x="279" y="511"/>
                        </a:cubicBezTo>
                        <a:cubicBezTo>
                          <a:pt x="280" y="505"/>
                          <a:pt x="284" y="502"/>
                          <a:pt x="289" y="500"/>
                        </a:cubicBezTo>
                        <a:cubicBezTo>
                          <a:pt x="547" y="500"/>
                          <a:pt x="547" y="500"/>
                          <a:pt x="547" y="500"/>
                        </a:cubicBezTo>
                        <a:cubicBezTo>
                          <a:pt x="554" y="500"/>
                          <a:pt x="559" y="496"/>
                          <a:pt x="561" y="490"/>
                        </a:cubicBezTo>
                        <a:cubicBezTo>
                          <a:pt x="574" y="451"/>
                          <a:pt x="583" y="411"/>
                          <a:pt x="588" y="368"/>
                        </a:cubicBezTo>
                        <a:cubicBezTo>
                          <a:pt x="606" y="217"/>
                          <a:pt x="540" y="101"/>
                          <a:pt x="397" y="49"/>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spTree>
    <p:extLst>
      <p:ext uri="{BB962C8B-B14F-4D97-AF65-F5344CB8AC3E}">
        <p14:creationId xmlns:p14="http://schemas.microsoft.com/office/powerpoint/2010/main" val="12859003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rtrait of a woman dancing and laughing">
            <a:extLst>
              <a:ext uri="{FF2B5EF4-FFF2-40B4-BE49-F238E27FC236}">
                <a16:creationId xmlns:a16="http://schemas.microsoft.com/office/drawing/2014/main" id="{78093E74-7F79-4FF0-B692-F40168C287D6}"/>
              </a:ext>
            </a:extLst>
          </p:cNvPr>
          <p:cNvPicPr>
            <a:picLocks noChangeAspect="1"/>
          </p:cNvPicPr>
          <p:nvPr/>
        </p:nvPicPr>
        <p:blipFill rotWithShape="1">
          <a:blip r:embed="rId2"/>
          <a:srcRect l="21411" r="13179"/>
          <a:stretch/>
        </p:blipFill>
        <p:spPr>
          <a:xfrm>
            <a:off x="4563287" y="49"/>
            <a:ext cx="4580714" cy="5143451"/>
          </a:xfrm>
          <a:prstGeom prst="rect">
            <a:avLst/>
          </a:prstGeom>
        </p:spPr>
      </p:pic>
      <p:sp>
        <p:nvSpPr>
          <p:cNvPr id="2" name="Title 1">
            <a:extLst>
              <a:ext uri="{FF2B5EF4-FFF2-40B4-BE49-F238E27FC236}">
                <a16:creationId xmlns:a16="http://schemas.microsoft.com/office/drawing/2014/main" id="{AED5A2C7-B817-4BB5-8C1B-4A3681C89F76}"/>
              </a:ext>
            </a:extLst>
          </p:cNvPr>
          <p:cNvSpPr>
            <a:spLocks noGrp="1"/>
          </p:cNvSpPr>
          <p:nvPr>
            <p:ph type="title"/>
          </p:nvPr>
        </p:nvSpPr>
        <p:spPr>
          <a:xfrm>
            <a:off x="288589" y="1377433"/>
            <a:ext cx="3876158" cy="2984316"/>
          </a:xfrm>
        </p:spPr>
        <p:txBody>
          <a:bodyPr/>
          <a:lstStyle/>
          <a:p>
            <a:pPr algn="ctr"/>
            <a:r>
              <a:rPr lang="en-US" sz="2800" dirty="0">
                <a:solidFill>
                  <a:schemeClr val="accent1"/>
                </a:solidFill>
              </a:rPr>
              <a:t>We all learn and mentor in different ways.</a:t>
            </a:r>
            <a:br>
              <a:rPr lang="en-US" sz="2800" dirty="0">
                <a:solidFill>
                  <a:schemeClr val="accent1"/>
                </a:solidFill>
              </a:rPr>
            </a:br>
            <a:br>
              <a:rPr lang="en-US" sz="2800" dirty="0">
                <a:solidFill>
                  <a:schemeClr val="accent1"/>
                </a:solidFill>
              </a:rPr>
            </a:br>
            <a:br>
              <a:rPr lang="en-US" dirty="0">
                <a:solidFill>
                  <a:schemeClr val="accent1"/>
                </a:solidFill>
              </a:rPr>
            </a:br>
            <a:r>
              <a:rPr lang="en-US" sz="1800" dirty="0">
                <a:solidFill>
                  <a:schemeClr val="accent1"/>
                </a:solidFill>
              </a:rPr>
              <a:t>As we shape and teach others, we are also teaching ourselves!</a:t>
            </a:r>
            <a:br>
              <a:rPr lang="en-US" sz="1800" dirty="0">
                <a:solidFill>
                  <a:schemeClr val="accent1"/>
                </a:solidFill>
              </a:rPr>
            </a:br>
            <a:endParaRPr lang="en-US" dirty="0">
              <a:solidFill>
                <a:schemeClr val="accent1"/>
              </a:solidFill>
            </a:endParaRPr>
          </a:p>
        </p:txBody>
      </p:sp>
      <p:sp>
        <p:nvSpPr>
          <p:cNvPr id="3" name="Slide Number Placeholder 2">
            <a:extLst>
              <a:ext uri="{FF2B5EF4-FFF2-40B4-BE49-F238E27FC236}">
                <a16:creationId xmlns:a16="http://schemas.microsoft.com/office/drawing/2014/main" id="{C6F8AB50-C2F3-4934-AAD5-BB2FFC85F00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pic>
        <p:nvPicPr>
          <p:cNvPr id="9" name="Graphic 8" descr="Fingerprint">
            <a:extLst>
              <a:ext uri="{FF2B5EF4-FFF2-40B4-BE49-F238E27FC236}">
                <a16:creationId xmlns:a16="http://schemas.microsoft.com/office/drawing/2014/main" id="{ADC51733-0E63-4587-B704-A30CEC4316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8176" y="2607501"/>
            <a:ext cx="590582" cy="590582"/>
          </a:xfrm>
          <a:prstGeom prst="rect">
            <a:avLst/>
          </a:prstGeom>
        </p:spPr>
      </p:pic>
    </p:spTree>
    <p:extLst>
      <p:ext uri="{BB962C8B-B14F-4D97-AF65-F5344CB8AC3E}">
        <p14:creationId xmlns:p14="http://schemas.microsoft.com/office/powerpoint/2010/main" val="4299167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5788-7E4D-4C98-86DE-6FD2C67611AC}"/>
              </a:ext>
            </a:extLst>
          </p:cNvPr>
          <p:cNvSpPr>
            <a:spLocks noGrp="1"/>
          </p:cNvSpPr>
          <p:nvPr>
            <p:ph type="title"/>
          </p:nvPr>
        </p:nvSpPr>
        <p:spPr>
          <a:xfrm>
            <a:off x="73084" y="581250"/>
            <a:ext cx="2318969" cy="3981000"/>
          </a:xfrm>
        </p:spPr>
        <p:txBody>
          <a:bodyPr/>
          <a:lstStyle/>
          <a:p>
            <a:br>
              <a:rPr lang="en-US" sz="3200" dirty="0">
                <a:solidFill>
                  <a:schemeClr val="accent1">
                    <a:lumMod val="75000"/>
                  </a:schemeClr>
                </a:solidFill>
              </a:rPr>
            </a:br>
            <a:br>
              <a:rPr lang="en-US" sz="3200" dirty="0">
                <a:solidFill>
                  <a:schemeClr val="accent1">
                    <a:lumMod val="75000"/>
                  </a:schemeClr>
                </a:solidFill>
              </a:rPr>
            </a:br>
            <a:br>
              <a:rPr lang="en-US" sz="3200" dirty="0">
                <a:solidFill>
                  <a:schemeClr val="accent1">
                    <a:lumMod val="75000"/>
                  </a:schemeClr>
                </a:solidFill>
              </a:rPr>
            </a:br>
            <a:r>
              <a:rPr lang="en-US" sz="3200" dirty="0">
                <a:solidFill>
                  <a:schemeClr val="bg1"/>
                </a:solidFill>
              </a:rPr>
              <a:t>Thank you!</a:t>
            </a:r>
            <a:br>
              <a:rPr lang="en-US" sz="2800" dirty="0">
                <a:solidFill>
                  <a:schemeClr val="bg1"/>
                </a:solidFill>
              </a:rPr>
            </a:br>
            <a:r>
              <a:rPr lang="en-US" sz="2000" dirty="0">
                <a:solidFill>
                  <a:schemeClr val="bg1"/>
                </a:solidFill>
              </a:rPr>
              <a:t>Mildred Wallace</a:t>
            </a:r>
            <a:br>
              <a:rPr lang="en-US" sz="2800" dirty="0">
                <a:solidFill>
                  <a:schemeClr val="bg1"/>
                </a:solidFill>
              </a:rPr>
            </a:br>
            <a:r>
              <a:rPr lang="en-US" sz="1600" dirty="0">
                <a:solidFill>
                  <a:schemeClr val="bg1"/>
                </a:solidFill>
              </a:rPr>
              <a:t>mwalla22@uis.edu</a:t>
            </a:r>
            <a:endParaRPr lang="en-US" sz="2800" dirty="0">
              <a:solidFill>
                <a:schemeClr val="bg1"/>
              </a:solidFill>
            </a:endParaRPr>
          </a:p>
        </p:txBody>
      </p:sp>
      <p:sp>
        <p:nvSpPr>
          <p:cNvPr id="3" name="Slide Number Placeholder 2">
            <a:extLst>
              <a:ext uri="{FF2B5EF4-FFF2-40B4-BE49-F238E27FC236}">
                <a16:creationId xmlns:a16="http://schemas.microsoft.com/office/drawing/2014/main" id="{473E4433-BDD5-415D-8931-54E229D8D16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CCCCCC"/>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lang="en" sz="1000" b="0" i="0" u="none" strike="noStrike" kern="0" cap="none" spc="0" normalizeH="0" baseline="0" noProof="0">
              <a:ln>
                <a:noFill/>
              </a:ln>
              <a:solidFill>
                <a:srgbClr val="CCCCCC"/>
              </a:solidFill>
              <a:effectLst/>
              <a:uLnTx/>
              <a:uFillTx/>
              <a:latin typeface="Nunito Sans"/>
              <a:sym typeface="Nunito Sans"/>
            </a:endParaRPr>
          </a:p>
        </p:txBody>
      </p:sp>
      <p:pic>
        <p:nvPicPr>
          <p:cNvPr id="5" name="Picture 4" descr="Meadow with butterflies">
            <a:extLst>
              <a:ext uri="{FF2B5EF4-FFF2-40B4-BE49-F238E27FC236}">
                <a16:creationId xmlns:a16="http://schemas.microsoft.com/office/drawing/2014/main" id="{5CC347EF-7596-4721-9DEF-69A2DAD837C5}"/>
              </a:ext>
            </a:extLst>
          </p:cNvPr>
          <p:cNvPicPr>
            <a:picLocks noChangeAspect="1"/>
          </p:cNvPicPr>
          <p:nvPr/>
        </p:nvPicPr>
        <p:blipFill rotWithShape="1">
          <a:blip r:embed="rId2"/>
          <a:srcRect l="14375"/>
          <a:stretch/>
        </p:blipFill>
        <p:spPr>
          <a:xfrm>
            <a:off x="2575403" y="0"/>
            <a:ext cx="6607833" cy="5143500"/>
          </a:xfrm>
          <a:prstGeom prst="rect">
            <a:avLst/>
          </a:prstGeom>
        </p:spPr>
      </p:pic>
    </p:spTree>
    <p:extLst>
      <p:ext uri="{BB962C8B-B14F-4D97-AF65-F5344CB8AC3E}">
        <p14:creationId xmlns:p14="http://schemas.microsoft.com/office/powerpoint/2010/main" val="10470400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3"/>
          <p:cNvSpPr txBox="1">
            <a:spLocks noGrp="1"/>
          </p:cNvSpPr>
          <p:nvPr>
            <p:ph type="ctrTitle" idx="4294967295"/>
          </p:nvPr>
        </p:nvSpPr>
        <p:spPr>
          <a:xfrm>
            <a:off x="575145" y="530096"/>
            <a:ext cx="7772400" cy="52175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t>Wrap Up: </a:t>
            </a:r>
            <a:endParaRPr sz="3200" b="1" dirty="0"/>
          </a:p>
        </p:txBody>
      </p:sp>
      <p:sp>
        <p:nvSpPr>
          <p:cNvPr id="162" name="Google Shape;162;p23"/>
          <p:cNvSpPr txBox="1">
            <a:spLocks noGrp="1"/>
          </p:cNvSpPr>
          <p:nvPr>
            <p:ph type="subTitle" idx="4294967295"/>
          </p:nvPr>
        </p:nvSpPr>
        <p:spPr>
          <a:xfrm>
            <a:off x="296186" y="3490202"/>
            <a:ext cx="8634351" cy="1880009"/>
          </a:xfrm>
          <a:prstGeom prst="rect">
            <a:avLst/>
          </a:prstGeom>
        </p:spPr>
        <p:txBody>
          <a:bodyPr spcFirstLastPara="1" wrap="square" lIns="91425" tIns="91425" rIns="91425" bIns="91425" anchor="t" anchorCtr="0">
            <a:noAutofit/>
          </a:bodyPr>
          <a:lstStyle/>
          <a:p>
            <a:pPr marL="0" lvl="0" indent="0">
              <a:buNone/>
            </a:pPr>
            <a:r>
              <a:rPr lang="en-US" dirty="0"/>
              <a:t>In conclusion, we have offered a purposeful, enhanced focus on brain-based, pseudo-flipped career training and applicable experiential learning strategies. Such an eclectic toolbox is needed to meet and adapt to the learner of today and the demands of the current pandemic in flexible learning styles and modes of delivery to prepare for success. </a:t>
            </a:r>
            <a:endParaRPr sz="1600" dirty="0">
              <a:solidFill>
                <a:schemeClr val="bg1"/>
              </a:solidFill>
            </a:endParaRPr>
          </a:p>
        </p:txBody>
      </p:sp>
      <p:grpSp>
        <p:nvGrpSpPr>
          <p:cNvPr id="163" name="Google Shape;163;p23"/>
          <p:cNvGrpSpPr/>
          <p:nvPr/>
        </p:nvGrpSpPr>
        <p:grpSpPr>
          <a:xfrm>
            <a:off x="6791059" y="345962"/>
            <a:ext cx="1590883" cy="1590858"/>
            <a:chOff x="6643075" y="3664250"/>
            <a:chExt cx="407950" cy="407975"/>
          </a:xfrm>
        </p:grpSpPr>
        <p:sp>
          <p:nvSpPr>
            <p:cNvPr id="164" name="Google Shape;164;p23"/>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28575" cap="rnd" cmpd="sng">
              <a:solidFill>
                <a:schemeClr val="accent3">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23"/>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28575" cap="rnd" cmpd="sng">
              <a:solidFill>
                <a:schemeClr val="accent3">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 name="Google Shape;166;p23"/>
          <p:cNvGrpSpPr/>
          <p:nvPr/>
        </p:nvGrpSpPr>
        <p:grpSpPr>
          <a:xfrm>
            <a:off x="884384" y="2237648"/>
            <a:ext cx="668241" cy="668203"/>
            <a:chOff x="576250" y="4319400"/>
            <a:chExt cx="442075" cy="442050"/>
          </a:xfrm>
        </p:grpSpPr>
        <p:sp>
          <p:nvSpPr>
            <p:cNvPr id="167" name="Google Shape;167;p23"/>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8" name="Google Shape;168;p23"/>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23"/>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23"/>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1" name="Google Shape;171;p23"/>
          <p:cNvSpPr/>
          <p:nvPr/>
        </p:nvSpPr>
        <p:spPr>
          <a:xfrm>
            <a:off x="6410281" y="713293"/>
            <a:ext cx="248676" cy="237445"/>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23"/>
          <p:cNvSpPr/>
          <p:nvPr/>
        </p:nvSpPr>
        <p:spPr>
          <a:xfrm rot="2697569">
            <a:off x="8048925" y="1928866"/>
            <a:ext cx="377468" cy="36042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23"/>
          <p:cNvSpPr/>
          <p:nvPr/>
        </p:nvSpPr>
        <p:spPr>
          <a:xfrm>
            <a:off x="8347545" y="1723093"/>
            <a:ext cx="151199" cy="14440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23"/>
          <p:cNvSpPr/>
          <p:nvPr/>
        </p:nvSpPr>
        <p:spPr>
          <a:xfrm rot="1280187">
            <a:off x="6238008" y="1429475"/>
            <a:ext cx="151179" cy="14439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1000" b="0" i="0" u="none" strike="noStrike" kern="0" cap="none" spc="0" normalizeH="0" baseline="0" noProof="0">
              <a:ln>
                <a:noFill/>
              </a:ln>
              <a:solidFill>
                <a:srgbClr val="FFFFFF"/>
              </a:solidFill>
              <a:effectLst/>
              <a:uLnTx/>
              <a:uFillTx/>
              <a:latin typeface="Nunito Sans"/>
              <a:sym typeface="Nunito Sans"/>
            </a:endParaRPr>
          </a:p>
        </p:txBody>
      </p:sp>
      <p:sp>
        <p:nvSpPr>
          <p:cNvPr id="176" name="Google Shape;176;p23"/>
          <p:cNvSpPr/>
          <p:nvPr/>
        </p:nvSpPr>
        <p:spPr>
          <a:xfrm>
            <a:off x="1652928" y="1665933"/>
            <a:ext cx="5938447" cy="1268833"/>
          </a:xfrm>
          <a:custGeom>
            <a:avLst/>
            <a:gdLst/>
            <a:ahLst/>
            <a:cxnLst/>
            <a:rect l="l" t="t" r="r" b="b"/>
            <a:pathLst>
              <a:path w="238241" h="42980" extrusionOk="0">
                <a:moveTo>
                  <a:pt x="0" y="14049"/>
                </a:moveTo>
                <a:cubicBezTo>
                  <a:pt x="5476" y="8573"/>
                  <a:pt x="13935" y="7254"/>
                  <a:pt x="21126" y="4377"/>
                </a:cubicBezTo>
                <a:cubicBezTo>
                  <a:pt x="34915" y="-1140"/>
                  <a:pt x="51579" y="-1336"/>
                  <a:pt x="65669" y="3359"/>
                </a:cubicBezTo>
                <a:cubicBezTo>
                  <a:pt x="71835" y="5414"/>
                  <a:pt x="79874" y="8507"/>
                  <a:pt x="81450" y="14813"/>
                </a:cubicBezTo>
                <a:cubicBezTo>
                  <a:pt x="82973" y="20904"/>
                  <a:pt x="84783" y="28176"/>
                  <a:pt x="81704" y="33648"/>
                </a:cubicBezTo>
                <a:cubicBezTo>
                  <a:pt x="77323" y="41435"/>
                  <a:pt x="64779" y="44711"/>
                  <a:pt x="56251" y="42047"/>
                </a:cubicBezTo>
                <a:cubicBezTo>
                  <a:pt x="49198" y="39844"/>
                  <a:pt x="46785" y="28700"/>
                  <a:pt x="48107" y="21430"/>
                </a:cubicBezTo>
                <a:cubicBezTo>
                  <a:pt x="48970" y="16684"/>
                  <a:pt x="53054" y="12574"/>
                  <a:pt x="57270" y="10231"/>
                </a:cubicBezTo>
                <a:cubicBezTo>
                  <a:pt x="87007" y="-6292"/>
                  <a:pt x="121672" y="33365"/>
                  <a:pt x="155264" y="38739"/>
                </a:cubicBezTo>
                <a:cubicBezTo>
                  <a:pt x="174115" y="41755"/>
                  <a:pt x="194150" y="44396"/>
                  <a:pt x="212533" y="39248"/>
                </a:cubicBezTo>
                <a:cubicBezTo>
                  <a:pt x="225473" y="35624"/>
                  <a:pt x="238241" y="21633"/>
                  <a:pt x="238241" y="8195"/>
                </a:cubicBezTo>
              </a:path>
            </a:pathLst>
          </a:custGeom>
          <a:noFill/>
          <a:ln w="28575" cap="flat" cmpd="sng">
            <a:solidFill>
              <a:schemeClr val="bg1"/>
            </a:solidFill>
            <a:prstDash val="dash"/>
            <a:round/>
            <a:headEnd type="none" w="med" len="med"/>
            <a:tailEnd type="none" w="med" len="med"/>
          </a:ln>
        </p:spPr>
      </p:sp>
      <p:sp>
        <p:nvSpPr>
          <p:cNvPr id="2" name="Google Shape;174;p23">
            <a:extLst>
              <a:ext uri="{FF2B5EF4-FFF2-40B4-BE49-F238E27FC236}">
                <a16:creationId xmlns:a16="http://schemas.microsoft.com/office/drawing/2014/main" id="{17E4E8F5-D1C9-42F9-9507-59D1FA65C697}"/>
              </a:ext>
            </a:extLst>
          </p:cNvPr>
          <p:cNvSpPr/>
          <p:nvPr/>
        </p:nvSpPr>
        <p:spPr>
          <a:xfrm rot="1280187">
            <a:off x="959293" y="1852043"/>
            <a:ext cx="151179" cy="14439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74;p23">
            <a:extLst>
              <a:ext uri="{FF2B5EF4-FFF2-40B4-BE49-F238E27FC236}">
                <a16:creationId xmlns:a16="http://schemas.microsoft.com/office/drawing/2014/main" id="{33D4505A-8F0A-4DB4-B264-07E12B4E7931}"/>
              </a:ext>
            </a:extLst>
          </p:cNvPr>
          <p:cNvSpPr/>
          <p:nvPr/>
        </p:nvSpPr>
        <p:spPr>
          <a:xfrm rot="1280187">
            <a:off x="384623" y="1857486"/>
            <a:ext cx="341727" cy="32639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174;p23">
            <a:extLst>
              <a:ext uri="{FF2B5EF4-FFF2-40B4-BE49-F238E27FC236}">
                <a16:creationId xmlns:a16="http://schemas.microsoft.com/office/drawing/2014/main" id="{B5BDB38F-4F7C-4F50-8BD4-27F1D3706DA9}"/>
              </a:ext>
            </a:extLst>
          </p:cNvPr>
          <p:cNvSpPr/>
          <p:nvPr/>
        </p:nvSpPr>
        <p:spPr>
          <a:xfrm rot="1280187">
            <a:off x="1166113" y="3156397"/>
            <a:ext cx="151179" cy="14439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06754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Graphic 3" descr="Rollercoaster Down">
            <a:extLst>
              <a:ext uri="{FF2B5EF4-FFF2-40B4-BE49-F238E27FC236}">
                <a16:creationId xmlns:a16="http://schemas.microsoft.com/office/drawing/2014/main" id="{DE071E40-3E28-4615-81DF-828C9916A9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971" y="257226"/>
            <a:ext cx="787971" cy="787971"/>
          </a:xfrm>
          <a:prstGeom prst="rect">
            <a:avLst/>
          </a:prstGeom>
        </p:spPr>
      </p:pic>
      <p:sp>
        <p:nvSpPr>
          <p:cNvPr id="2" name="Title 1">
            <a:extLst>
              <a:ext uri="{FF2B5EF4-FFF2-40B4-BE49-F238E27FC236}">
                <a16:creationId xmlns:a16="http://schemas.microsoft.com/office/drawing/2014/main" id="{01DB0C7A-F932-4614-A91B-B67E509B66D2}"/>
              </a:ext>
            </a:extLst>
          </p:cNvPr>
          <p:cNvSpPr>
            <a:spLocks noGrp="1"/>
          </p:cNvSpPr>
          <p:nvPr>
            <p:ph type="title"/>
          </p:nvPr>
        </p:nvSpPr>
        <p:spPr>
          <a:xfrm>
            <a:off x="201971" y="1159299"/>
            <a:ext cx="1987978" cy="1344860"/>
          </a:xfrm>
        </p:spPr>
        <p:txBody>
          <a:bodyPr/>
          <a:lstStyle/>
          <a:p>
            <a:r>
              <a:rPr lang="en-US" dirty="0">
                <a:solidFill>
                  <a:schemeClr val="accent5"/>
                </a:solidFill>
              </a:rPr>
              <a:t>Readiness To Change Model</a:t>
            </a:r>
            <a:br>
              <a:rPr lang="en-US" dirty="0">
                <a:solidFill>
                  <a:schemeClr val="accent4"/>
                </a:solidFill>
              </a:rPr>
            </a:br>
            <a:endParaRPr lang="en-US" dirty="0">
              <a:solidFill>
                <a:schemeClr val="accent4"/>
              </a:solidFill>
            </a:endParaRPr>
          </a:p>
        </p:txBody>
      </p:sp>
      <p:sp>
        <p:nvSpPr>
          <p:cNvPr id="3" name="Slide Number Placeholder 2">
            <a:extLst>
              <a:ext uri="{FF2B5EF4-FFF2-40B4-BE49-F238E27FC236}">
                <a16:creationId xmlns:a16="http://schemas.microsoft.com/office/drawing/2014/main" id="{1B77BD2D-E1EB-4AFB-8118-E65842EA9A6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5" name="Google Shape;212;p25">
            <a:extLst>
              <a:ext uri="{FF2B5EF4-FFF2-40B4-BE49-F238E27FC236}">
                <a16:creationId xmlns:a16="http://schemas.microsoft.com/office/drawing/2014/main" id="{1A1F892A-5D70-4DA6-9923-2602204FD1E8}"/>
              </a:ext>
            </a:extLst>
          </p:cNvPr>
          <p:cNvSpPr txBox="1">
            <a:spLocks/>
          </p:cNvSpPr>
          <p:nvPr/>
        </p:nvSpPr>
        <p:spPr>
          <a:xfrm>
            <a:off x="201971" y="2005422"/>
            <a:ext cx="1918822" cy="25588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60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1pPr>
            <a:lvl2pPr marL="914400" marR="0" lvl="1"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2pPr>
            <a:lvl3pPr marL="1371600" marR="0" lvl="2"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3pPr>
            <a:lvl4pPr marL="1828800" marR="0" lvl="3"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4pPr>
            <a:lvl5pPr marL="2286000" marR="0" lvl="4"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5pPr>
            <a:lvl6pPr marL="2743200" marR="0" lvl="5"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6pPr>
            <a:lvl7pPr marL="3200400" marR="0" lvl="6"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7pPr>
            <a:lvl8pPr marL="3657600" marR="0" lvl="7"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8pPr>
            <a:lvl9pPr marL="4114800" marR="0" lvl="8"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9pPr>
          </a:lstStyle>
          <a:p>
            <a:pPr marL="0" marR="0" lvl="0" indent="0" algn="l" defTabSz="914400" rtl="0" eaLnBrk="1" fontAlgn="auto" latinLnBrk="0" hangingPunct="1">
              <a:lnSpc>
                <a:spcPct val="115000"/>
              </a:lnSpc>
              <a:spcBef>
                <a:spcPts val="600"/>
              </a:spcBef>
              <a:spcAft>
                <a:spcPts val="0"/>
              </a:spcAft>
              <a:buClr>
                <a:srgbClr val="CCCCCC"/>
              </a:buClr>
              <a:buSzPts val="1200"/>
              <a:buFont typeface="Nunito Sans"/>
              <a:buNone/>
              <a:tabLst/>
              <a:defRPr/>
            </a:pPr>
            <a:r>
              <a:rPr kumimoji="0" lang="fr-FR" sz="1200" b="0" i="0" u="none" strike="noStrike" kern="0" cap="none" spc="0" normalizeH="0" baseline="0" noProof="0" dirty="0">
                <a:ln>
                  <a:noFill/>
                </a:ln>
                <a:solidFill>
                  <a:srgbClr val="666666"/>
                </a:solidFill>
                <a:effectLst/>
                <a:uLnTx/>
                <a:uFillTx/>
                <a:latin typeface="Nunito Sans"/>
                <a:sym typeface="Nunito Sans"/>
              </a:rPr>
              <a:t>Assessing the 5 Stages: </a:t>
            </a:r>
          </a:p>
          <a:p>
            <a:pPr marL="228600" marR="0" lvl="0" indent="-228600" algn="l" defTabSz="914400" rtl="0" eaLnBrk="1" fontAlgn="auto" latinLnBrk="0" hangingPunct="1">
              <a:lnSpc>
                <a:spcPct val="115000"/>
              </a:lnSpc>
              <a:spcBef>
                <a:spcPts val="600"/>
              </a:spcBef>
              <a:spcAft>
                <a:spcPts val="0"/>
              </a:spcAft>
              <a:buClr>
                <a:srgbClr val="CCCCCC"/>
              </a:buClr>
              <a:buSzPts val="1200"/>
              <a:buFont typeface="+mj-lt"/>
              <a:buAutoNum type="arabicPeriod"/>
              <a:tabLst/>
              <a:defRPr/>
            </a:pPr>
            <a:r>
              <a:rPr kumimoji="0" lang="fr-FR" sz="1200" b="0" i="0" u="none" strike="noStrike" kern="0" cap="none" spc="0" normalizeH="0" baseline="0" noProof="0" dirty="0">
                <a:ln>
                  <a:noFill/>
                </a:ln>
                <a:solidFill>
                  <a:srgbClr val="666666"/>
                </a:solidFill>
                <a:effectLst/>
                <a:uLnTx/>
                <a:uFillTx/>
                <a:latin typeface="Nunito Sans"/>
                <a:sym typeface="Nunito Sans"/>
              </a:rPr>
              <a:t>Precontemplation</a:t>
            </a:r>
          </a:p>
          <a:p>
            <a:pPr marL="228600" marR="0" lvl="0" indent="-228600" algn="l" defTabSz="914400" rtl="0" eaLnBrk="1" fontAlgn="auto" latinLnBrk="0" hangingPunct="1">
              <a:lnSpc>
                <a:spcPct val="115000"/>
              </a:lnSpc>
              <a:spcBef>
                <a:spcPts val="600"/>
              </a:spcBef>
              <a:spcAft>
                <a:spcPts val="0"/>
              </a:spcAft>
              <a:buClr>
                <a:srgbClr val="CCCCCC"/>
              </a:buClr>
              <a:buSzPts val="1200"/>
              <a:buFont typeface="+mj-lt"/>
              <a:buAutoNum type="arabicPeriod"/>
              <a:tabLst/>
              <a:defRPr/>
            </a:pPr>
            <a:r>
              <a:rPr kumimoji="0" lang="fr-FR" sz="1200" b="0" i="0" u="none" strike="noStrike" kern="0" cap="none" spc="0" normalizeH="0" baseline="0" noProof="0" dirty="0">
                <a:ln>
                  <a:noFill/>
                </a:ln>
                <a:solidFill>
                  <a:srgbClr val="666666"/>
                </a:solidFill>
                <a:effectLst/>
                <a:uLnTx/>
                <a:uFillTx/>
                <a:latin typeface="Nunito Sans"/>
                <a:sym typeface="Nunito Sans"/>
              </a:rPr>
              <a:t>Contemplation         </a:t>
            </a:r>
          </a:p>
          <a:p>
            <a:pPr marL="228600" marR="0" lvl="0" indent="-228600" algn="l" defTabSz="914400" rtl="0" eaLnBrk="1" fontAlgn="auto" latinLnBrk="0" hangingPunct="1">
              <a:lnSpc>
                <a:spcPct val="115000"/>
              </a:lnSpc>
              <a:spcBef>
                <a:spcPts val="600"/>
              </a:spcBef>
              <a:spcAft>
                <a:spcPts val="0"/>
              </a:spcAft>
              <a:buClr>
                <a:srgbClr val="CCCCCC"/>
              </a:buClr>
              <a:buSzPts val="1200"/>
              <a:buFont typeface="+mj-lt"/>
              <a:buAutoNum type="arabicPeriod"/>
              <a:tabLst/>
              <a:defRPr/>
            </a:pPr>
            <a:r>
              <a:rPr kumimoji="0" lang="fr-FR" sz="1200" b="0" i="0" u="none" strike="noStrike" kern="0" cap="none" spc="0" normalizeH="0" baseline="0" noProof="0" dirty="0">
                <a:ln>
                  <a:noFill/>
                </a:ln>
                <a:solidFill>
                  <a:srgbClr val="666666"/>
                </a:solidFill>
                <a:effectLst/>
                <a:uLnTx/>
                <a:uFillTx/>
                <a:latin typeface="Nunito Sans"/>
                <a:sym typeface="Nunito Sans"/>
              </a:rPr>
              <a:t>Preparation                       </a:t>
            </a:r>
          </a:p>
          <a:p>
            <a:pPr marL="228600" marR="0" lvl="0" indent="-228600" algn="l" defTabSz="914400" rtl="0" eaLnBrk="1" fontAlgn="auto" latinLnBrk="0" hangingPunct="1">
              <a:lnSpc>
                <a:spcPct val="115000"/>
              </a:lnSpc>
              <a:spcBef>
                <a:spcPts val="600"/>
              </a:spcBef>
              <a:spcAft>
                <a:spcPts val="0"/>
              </a:spcAft>
              <a:buClr>
                <a:srgbClr val="CCCCCC"/>
              </a:buClr>
              <a:buSzPts val="1200"/>
              <a:buFont typeface="+mj-lt"/>
              <a:buAutoNum type="arabicPeriod"/>
              <a:tabLst/>
              <a:defRPr/>
            </a:pPr>
            <a:r>
              <a:rPr kumimoji="0" lang="fr-FR" sz="1200" b="0" i="0" u="none" strike="noStrike" kern="0" cap="none" spc="0" normalizeH="0" baseline="0" noProof="0" dirty="0">
                <a:ln>
                  <a:noFill/>
                </a:ln>
                <a:solidFill>
                  <a:srgbClr val="666666"/>
                </a:solidFill>
                <a:effectLst/>
                <a:uLnTx/>
                <a:uFillTx/>
                <a:latin typeface="Nunito Sans"/>
                <a:sym typeface="Nunito Sans"/>
              </a:rPr>
              <a:t>Action                      </a:t>
            </a:r>
          </a:p>
          <a:p>
            <a:pPr marL="228600" marR="0" lvl="0" indent="-228600" algn="l" defTabSz="914400" rtl="0" eaLnBrk="1" fontAlgn="auto" latinLnBrk="0" hangingPunct="1">
              <a:lnSpc>
                <a:spcPct val="115000"/>
              </a:lnSpc>
              <a:spcBef>
                <a:spcPts val="600"/>
              </a:spcBef>
              <a:spcAft>
                <a:spcPts val="0"/>
              </a:spcAft>
              <a:buClr>
                <a:srgbClr val="CCCCCC"/>
              </a:buClr>
              <a:buSzPts val="1200"/>
              <a:buFont typeface="+mj-lt"/>
              <a:buAutoNum type="arabicPeriod"/>
              <a:tabLst/>
              <a:defRPr/>
            </a:pPr>
            <a:r>
              <a:rPr kumimoji="0" lang="fr-FR" sz="1200" b="0" i="0" u="none" strike="noStrike" kern="0" cap="none" spc="0" normalizeH="0" baseline="0" noProof="0" dirty="0">
                <a:ln>
                  <a:noFill/>
                </a:ln>
                <a:solidFill>
                  <a:srgbClr val="666666"/>
                </a:solidFill>
                <a:effectLst/>
                <a:uLnTx/>
                <a:uFillTx/>
                <a:latin typeface="Nunito Sans"/>
                <a:sym typeface="Nunito Sans"/>
              </a:rPr>
              <a:t>Maintenance</a:t>
            </a:r>
          </a:p>
        </p:txBody>
      </p:sp>
    </p:spTree>
    <p:extLst>
      <p:ext uri="{BB962C8B-B14F-4D97-AF65-F5344CB8AC3E}">
        <p14:creationId xmlns:p14="http://schemas.microsoft.com/office/powerpoint/2010/main" val="1108710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0C7A-F932-4614-A91B-B67E509B66D2}"/>
              </a:ext>
            </a:extLst>
          </p:cNvPr>
          <p:cNvSpPr>
            <a:spLocks noGrp="1"/>
          </p:cNvSpPr>
          <p:nvPr>
            <p:ph type="title"/>
          </p:nvPr>
        </p:nvSpPr>
        <p:spPr>
          <a:xfrm>
            <a:off x="201972" y="851938"/>
            <a:ext cx="2456704" cy="1344860"/>
          </a:xfrm>
        </p:spPr>
        <p:txBody>
          <a:bodyPr/>
          <a:lstStyle/>
          <a:p>
            <a:r>
              <a:rPr lang="en-US" dirty="0">
                <a:solidFill>
                  <a:schemeClr val="accent2"/>
                </a:solidFill>
              </a:rPr>
              <a:t>Play to Strengths:</a:t>
            </a:r>
            <a:br>
              <a:rPr lang="en-US" dirty="0">
                <a:solidFill>
                  <a:schemeClr val="accent2"/>
                </a:solidFill>
              </a:rPr>
            </a:br>
            <a:r>
              <a:rPr lang="en-US" dirty="0">
                <a:solidFill>
                  <a:schemeClr val="accent2"/>
                </a:solidFill>
              </a:rPr>
              <a:t>SNAP</a:t>
            </a:r>
          </a:p>
        </p:txBody>
      </p:sp>
      <p:sp>
        <p:nvSpPr>
          <p:cNvPr id="3" name="Slide Number Placeholder 2">
            <a:extLst>
              <a:ext uri="{FF2B5EF4-FFF2-40B4-BE49-F238E27FC236}">
                <a16:creationId xmlns:a16="http://schemas.microsoft.com/office/drawing/2014/main" id="{1B77BD2D-E1EB-4AFB-8118-E65842EA9A6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5" name="Google Shape;212;p25">
            <a:extLst>
              <a:ext uri="{FF2B5EF4-FFF2-40B4-BE49-F238E27FC236}">
                <a16:creationId xmlns:a16="http://schemas.microsoft.com/office/drawing/2014/main" id="{1A1F892A-5D70-4DA6-9923-2602204FD1E8}"/>
              </a:ext>
            </a:extLst>
          </p:cNvPr>
          <p:cNvSpPr txBox="1">
            <a:spLocks/>
          </p:cNvSpPr>
          <p:nvPr/>
        </p:nvSpPr>
        <p:spPr>
          <a:xfrm>
            <a:off x="201972" y="2005422"/>
            <a:ext cx="1789800" cy="21746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60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1pPr>
            <a:lvl2pPr marL="914400" marR="0" lvl="1"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2pPr>
            <a:lvl3pPr marL="1371600" marR="0" lvl="2"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3pPr>
            <a:lvl4pPr marL="1828800" marR="0" lvl="3"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4pPr>
            <a:lvl5pPr marL="2286000" marR="0" lvl="4"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5pPr>
            <a:lvl6pPr marL="2743200" marR="0" lvl="5"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6pPr>
            <a:lvl7pPr marL="3200400" marR="0" lvl="6"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7pPr>
            <a:lvl8pPr marL="3657600" marR="0" lvl="7"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8pPr>
            <a:lvl9pPr marL="4114800" marR="0" lvl="8"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9pPr>
          </a:lstStyle>
          <a:p>
            <a:pPr marL="171450" marR="0" lvl="0" indent="-171450" algn="l" defTabSz="914400" rtl="0" eaLnBrk="1" fontAlgn="auto" latinLnBrk="0" hangingPunct="1">
              <a:lnSpc>
                <a:spcPct val="115000"/>
              </a:lnSpc>
              <a:spcBef>
                <a:spcPts val="600"/>
              </a:spcBef>
              <a:spcAft>
                <a:spcPts val="0"/>
              </a:spcAft>
              <a:buClr>
                <a:srgbClr val="CCCCCC"/>
              </a:buClr>
              <a:buSzPts val="1200"/>
              <a:buFont typeface="Nunito Sans"/>
              <a:buChar char="▪"/>
              <a:tabLst/>
              <a:defRPr/>
            </a:pPr>
            <a:r>
              <a:rPr kumimoji="0" lang="en-US" sz="1600" b="0" i="0" u="none" strike="noStrike" kern="0" cap="none" spc="0" normalizeH="0" baseline="0" noProof="0" dirty="0">
                <a:ln>
                  <a:noFill/>
                </a:ln>
                <a:solidFill>
                  <a:srgbClr val="666666"/>
                </a:solidFill>
                <a:effectLst/>
                <a:uLnTx/>
                <a:uFillTx/>
                <a:latin typeface="Nunito Sans"/>
                <a:sym typeface="Nunito Sans"/>
              </a:rPr>
              <a:t>S</a:t>
            </a:r>
            <a:r>
              <a:rPr kumimoji="0" lang="en-US" sz="1200" b="0" i="0" u="none" strike="noStrike" kern="0" cap="none" spc="0" normalizeH="0" baseline="0" noProof="0" dirty="0">
                <a:ln>
                  <a:noFill/>
                </a:ln>
                <a:solidFill>
                  <a:srgbClr val="666666"/>
                </a:solidFill>
                <a:effectLst/>
                <a:uLnTx/>
                <a:uFillTx/>
                <a:latin typeface="Nunito Sans"/>
                <a:sym typeface="Nunito Sans"/>
              </a:rPr>
              <a:t>trengths </a:t>
            </a:r>
          </a:p>
          <a:p>
            <a:pPr marL="171450" marR="0" lvl="0" indent="-171450" algn="l" defTabSz="914400" rtl="0" eaLnBrk="1" fontAlgn="auto" latinLnBrk="0" hangingPunct="1">
              <a:lnSpc>
                <a:spcPct val="115000"/>
              </a:lnSpc>
              <a:spcBef>
                <a:spcPts val="600"/>
              </a:spcBef>
              <a:spcAft>
                <a:spcPts val="0"/>
              </a:spcAft>
              <a:buClr>
                <a:srgbClr val="CCCCCC"/>
              </a:buClr>
              <a:buSzPts val="1200"/>
              <a:buFont typeface="Nunito Sans"/>
              <a:buChar char="▪"/>
              <a:tabLst/>
              <a:defRPr/>
            </a:pPr>
            <a:r>
              <a:rPr kumimoji="0" lang="en-US" sz="1600" b="0" i="0" u="none" strike="noStrike" kern="0" cap="none" spc="0" normalizeH="0" baseline="0" noProof="0" dirty="0">
                <a:ln>
                  <a:noFill/>
                </a:ln>
                <a:solidFill>
                  <a:srgbClr val="666666"/>
                </a:solidFill>
                <a:effectLst/>
                <a:uLnTx/>
                <a:uFillTx/>
                <a:latin typeface="Nunito Sans"/>
                <a:sym typeface="Nunito Sans"/>
              </a:rPr>
              <a:t>N</a:t>
            </a:r>
            <a:r>
              <a:rPr kumimoji="0" lang="en-US" sz="1200" b="0" i="0" u="none" strike="noStrike" kern="0" cap="none" spc="0" normalizeH="0" baseline="0" noProof="0" dirty="0">
                <a:ln>
                  <a:noFill/>
                </a:ln>
                <a:solidFill>
                  <a:srgbClr val="666666"/>
                </a:solidFill>
                <a:effectLst/>
                <a:uLnTx/>
                <a:uFillTx/>
                <a:latin typeface="Nunito Sans"/>
                <a:sym typeface="Nunito Sans"/>
              </a:rPr>
              <a:t>eeds</a:t>
            </a:r>
          </a:p>
          <a:p>
            <a:pPr marL="171450" marR="0" lvl="0" indent="-171450" algn="l" defTabSz="914400" rtl="0" eaLnBrk="1" fontAlgn="auto" latinLnBrk="0" hangingPunct="1">
              <a:lnSpc>
                <a:spcPct val="115000"/>
              </a:lnSpc>
              <a:spcBef>
                <a:spcPts val="600"/>
              </a:spcBef>
              <a:spcAft>
                <a:spcPts val="0"/>
              </a:spcAft>
              <a:buClr>
                <a:srgbClr val="CCCCCC"/>
              </a:buClr>
              <a:buSzPts val="1200"/>
              <a:buFont typeface="Nunito Sans"/>
              <a:buChar char="▪"/>
              <a:tabLst/>
              <a:defRPr/>
            </a:pPr>
            <a:r>
              <a:rPr kumimoji="0" lang="en-US" sz="1600" b="0" i="0" u="none" strike="noStrike" kern="0" cap="none" spc="0" normalizeH="0" baseline="0" noProof="0" dirty="0">
                <a:ln>
                  <a:noFill/>
                </a:ln>
                <a:solidFill>
                  <a:srgbClr val="666666"/>
                </a:solidFill>
                <a:effectLst/>
                <a:uLnTx/>
                <a:uFillTx/>
                <a:latin typeface="Nunito Sans"/>
                <a:sym typeface="Nunito Sans"/>
              </a:rPr>
              <a:t>A</a:t>
            </a:r>
            <a:r>
              <a:rPr kumimoji="0" lang="en-US" sz="1200" b="0" i="0" u="none" strike="noStrike" kern="0" cap="none" spc="0" normalizeH="0" baseline="0" noProof="0" dirty="0">
                <a:ln>
                  <a:noFill/>
                </a:ln>
                <a:solidFill>
                  <a:srgbClr val="666666"/>
                </a:solidFill>
                <a:effectLst/>
                <a:uLnTx/>
                <a:uFillTx/>
                <a:latin typeface="Nunito Sans"/>
                <a:sym typeface="Nunito Sans"/>
              </a:rPr>
              <a:t>bilities</a:t>
            </a:r>
          </a:p>
          <a:p>
            <a:pPr marL="171450" marR="0" lvl="0" indent="-171450" algn="l" defTabSz="914400" rtl="0" eaLnBrk="1" fontAlgn="auto" latinLnBrk="0" hangingPunct="1">
              <a:lnSpc>
                <a:spcPct val="115000"/>
              </a:lnSpc>
              <a:spcBef>
                <a:spcPts val="600"/>
              </a:spcBef>
              <a:spcAft>
                <a:spcPts val="0"/>
              </a:spcAft>
              <a:buClr>
                <a:srgbClr val="CCCCCC"/>
              </a:buClr>
              <a:buSzPts val="1200"/>
              <a:buFont typeface="Nunito Sans"/>
              <a:buChar char="▪"/>
              <a:tabLst/>
              <a:defRPr/>
            </a:pPr>
            <a:r>
              <a:rPr kumimoji="0" lang="en-US" sz="1600" b="0" i="0" u="none" strike="noStrike" kern="0" cap="none" spc="0" normalizeH="0" baseline="0" noProof="0" dirty="0">
                <a:ln>
                  <a:noFill/>
                </a:ln>
                <a:solidFill>
                  <a:srgbClr val="666666"/>
                </a:solidFill>
                <a:effectLst/>
                <a:uLnTx/>
                <a:uFillTx/>
                <a:latin typeface="Nunito Sans"/>
                <a:sym typeface="Nunito Sans"/>
              </a:rPr>
              <a:t>P</a:t>
            </a:r>
            <a:r>
              <a:rPr kumimoji="0" lang="en-US" sz="1200" b="0" i="0" u="none" strike="noStrike" kern="0" cap="none" spc="0" normalizeH="0" baseline="0" noProof="0" dirty="0">
                <a:ln>
                  <a:noFill/>
                </a:ln>
                <a:solidFill>
                  <a:srgbClr val="666666"/>
                </a:solidFill>
                <a:effectLst/>
                <a:uLnTx/>
                <a:uFillTx/>
                <a:latin typeface="Nunito Sans"/>
                <a:sym typeface="Nunito Sans"/>
              </a:rPr>
              <a:t>references</a:t>
            </a:r>
          </a:p>
          <a:p>
            <a:pPr marL="0" marR="0" lvl="0" indent="0" algn="l" defTabSz="914400" rtl="0" eaLnBrk="1" fontAlgn="auto" latinLnBrk="0" hangingPunct="1">
              <a:lnSpc>
                <a:spcPct val="115000"/>
              </a:lnSpc>
              <a:spcBef>
                <a:spcPts val="600"/>
              </a:spcBef>
              <a:spcAft>
                <a:spcPts val="0"/>
              </a:spcAft>
              <a:buClr>
                <a:srgbClr val="CCCCCC"/>
              </a:buClr>
              <a:buSzPts val="1200"/>
              <a:buFont typeface="Nunito Sans"/>
              <a:buNone/>
              <a:tabLst/>
              <a:defRPr/>
            </a:pPr>
            <a:endParaRPr kumimoji="0" lang="en-US" sz="1200" b="0" i="0" u="none" strike="noStrike" kern="0" cap="none" spc="0" normalizeH="0" baseline="0" noProof="0" dirty="0">
              <a:ln>
                <a:noFill/>
              </a:ln>
              <a:solidFill>
                <a:srgbClr val="666666"/>
              </a:solidFill>
              <a:effectLst/>
              <a:uLnTx/>
              <a:uFillTx/>
              <a:latin typeface="Nunito Sans"/>
              <a:sym typeface="Nunito Sans"/>
            </a:endParaRPr>
          </a:p>
        </p:txBody>
      </p:sp>
      <p:pic>
        <p:nvPicPr>
          <p:cNvPr id="12" name="Graphic 11" descr="Body builder">
            <a:extLst>
              <a:ext uri="{FF2B5EF4-FFF2-40B4-BE49-F238E27FC236}">
                <a16:creationId xmlns:a16="http://schemas.microsoft.com/office/drawing/2014/main" id="{08F53F52-676D-4901-BCD3-9CFDAC2E04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972" y="257226"/>
            <a:ext cx="787971" cy="787971"/>
          </a:xfrm>
          <a:prstGeom prst="rect">
            <a:avLst/>
          </a:prstGeom>
        </p:spPr>
      </p:pic>
    </p:spTree>
    <p:extLst>
      <p:ext uri="{BB962C8B-B14F-4D97-AF65-F5344CB8AC3E}">
        <p14:creationId xmlns:p14="http://schemas.microsoft.com/office/powerpoint/2010/main" val="3827145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86BA91-7EAF-48D4-BAE7-17F925B89DD0}"/>
              </a:ext>
            </a:extLst>
          </p:cNvPr>
          <p:cNvSpPr/>
          <p:nvPr/>
        </p:nvSpPr>
        <p:spPr>
          <a:xfrm>
            <a:off x="204159" y="3224105"/>
            <a:ext cx="1987978" cy="274224"/>
          </a:xfrm>
          <a:prstGeom prst="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3" name="Rectangle 22">
            <a:extLst>
              <a:ext uri="{FF2B5EF4-FFF2-40B4-BE49-F238E27FC236}">
                <a16:creationId xmlns:a16="http://schemas.microsoft.com/office/drawing/2014/main" id="{5ED0B6E4-1F14-4BFF-8EA2-FF0B031E7248}"/>
              </a:ext>
            </a:extLst>
          </p:cNvPr>
          <p:cNvSpPr/>
          <p:nvPr/>
        </p:nvSpPr>
        <p:spPr>
          <a:xfrm>
            <a:off x="201972" y="2736686"/>
            <a:ext cx="1987978" cy="274224"/>
          </a:xfrm>
          <a:prstGeom prst="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9" name="Graphic 8" descr="Bridge scene">
            <a:extLst>
              <a:ext uri="{FF2B5EF4-FFF2-40B4-BE49-F238E27FC236}">
                <a16:creationId xmlns:a16="http://schemas.microsoft.com/office/drawing/2014/main" id="{A84DD4B0-CE3F-4267-ACBC-3FF3402F99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972" y="257226"/>
            <a:ext cx="787971" cy="787971"/>
          </a:xfrm>
          <a:prstGeom prst="rect">
            <a:avLst/>
          </a:prstGeom>
        </p:spPr>
      </p:pic>
      <p:sp>
        <p:nvSpPr>
          <p:cNvPr id="2" name="Title 1">
            <a:extLst>
              <a:ext uri="{FF2B5EF4-FFF2-40B4-BE49-F238E27FC236}">
                <a16:creationId xmlns:a16="http://schemas.microsoft.com/office/drawing/2014/main" id="{01DB0C7A-F932-4614-A91B-B67E509B66D2}"/>
              </a:ext>
            </a:extLst>
          </p:cNvPr>
          <p:cNvSpPr>
            <a:spLocks noGrp="1"/>
          </p:cNvSpPr>
          <p:nvPr>
            <p:ph type="title"/>
          </p:nvPr>
        </p:nvSpPr>
        <p:spPr>
          <a:xfrm>
            <a:off x="201972" y="851938"/>
            <a:ext cx="2456704" cy="1344860"/>
          </a:xfrm>
        </p:spPr>
        <p:txBody>
          <a:bodyPr/>
          <a:lstStyle/>
          <a:p>
            <a:r>
              <a:rPr lang="en-US" dirty="0">
                <a:solidFill>
                  <a:schemeClr val="accent3"/>
                </a:solidFill>
              </a:rPr>
              <a:t>Cognitive Behavioral Approach</a:t>
            </a:r>
          </a:p>
        </p:txBody>
      </p:sp>
      <p:sp>
        <p:nvSpPr>
          <p:cNvPr id="3" name="Slide Number Placeholder 2">
            <a:extLst>
              <a:ext uri="{FF2B5EF4-FFF2-40B4-BE49-F238E27FC236}">
                <a16:creationId xmlns:a16="http://schemas.microsoft.com/office/drawing/2014/main" id="{1B77BD2D-E1EB-4AFB-8118-E65842EA9A6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Nunito Sans"/>
                <a:sym typeface="Nuni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 sz="1000" b="0" i="0" u="none" strike="noStrike" kern="0" cap="none" spc="0" normalizeH="0" baseline="0" noProof="0">
              <a:ln>
                <a:noFill/>
              </a:ln>
              <a:solidFill>
                <a:srgbClr val="FFFFFF"/>
              </a:solidFill>
              <a:effectLst/>
              <a:uLnTx/>
              <a:uFillTx/>
              <a:latin typeface="Nunito Sans"/>
              <a:sym typeface="Nunito Sans"/>
            </a:endParaRPr>
          </a:p>
        </p:txBody>
      </p:sp>
      <p:sp>
        <p:nvSpPr>
          <p:cNvPr id="5" name="Google Shape;212;p25">
            <a:extLst>
              <a:ext uri="{FF2B5EF4-FFF2-40B4-BE49-F238E27FC236}">
                <a16:creationId xmlns:a16="http://schemas.microsoft.com/office/drawing/2014/main" id="{1A1F892A-5D70-4DA6-9923-2602204FD1E8}"/>
              </a:ext>
            </a:extLst>
          </p:cNvPr>
          <p:cNvSpPr txBox="1">
            <a:spLocks/>
          </p:cNvSpPr>
          <p:nvPr/>
        </p:nvSpPr>
        <p:spPr>
          <a:xfrm>
            <a:off x="201972" y="3611712"/>
            <a:ext cx="2087870" cy="21746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60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1pPr>
            <a:lvl2pPr marL="914400" marR="0" lvl="1"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2pPr>
            <a:lvl3pPr marL="1371600" marR="0" lvl="2"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3pPr>
            <a:lvl4pPr marL="1828800" marR="0" lvl="3"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4pPr>
            <a:lvl5pPr marL="2286000" marR="0" lvl="4"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5pPr>
            <a:lvl6pPr marL="2743200" marR="0" lvl="5"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6pPr>
            <a:lvl7pPr marL="3200400" marR="0" lvl="6"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7pPr>
            <a:lvl8pPr marL="3657600" marR="0" lvl="7"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8pPr>
            <a:lvl9pPr marL="4114800" marR="0" lvl="8" indent="-304800" algn="l" rtl="0">
              <a:lnSpc>
                <a:spcPct val="115000"/>
              </a:lnSpc>
              <a:spcBef>
                <a:spcPts val="0"/>
              </a:spcBef>
              <a:spcAft>
                <a:spcPts val="0"/>
              </a:spcAft>
              <a:buClr>
                <a:srgbClr val="CCCCCC"/>
              </a:buClr>
              <a:buSzPts val="1200"/>
              <a:buFont typeface="Nunito Sans"/>
              <a:buChar char="-"/>
              <a:defRPr sz="1200" b="0" i="0" u="none" strike="noStrike" cap="none">
                <a:solidFill>
                  <a:srgbClr val="666666"/>
                </a:solidFill>
                <a:latin typeface="Nunito Sans"/>
                <a:ea typeface="Nunito Sans"/>
                <a:cs typeface="Nunito Sans"/>
                <a:sym typeface="Nunito Sans"/>
              </a:defRPr>
            </a:lvl9pPr>
          </a:lstStyle>
          <a:p>
            <a:pPr marL="171450" marR="0" lvl="0" indent="-171450" algn="l" defTabSz="914400" rtl="0" eaLnBrk="1" fontAlgn="auto" latinLnBrk="0" hangingPunct="1">
              <a:lnSpc>
                <a:spcPct val="115000"/>
              </a:lnSpc>
              <a:spcBef>
                <a:spcPts val="600"/>
              </a:spcBef>
              <a:spcAft>
                <a:spcPts val="0"/>
              </a:spcAft>
              <a:buClr>
                <a:srgbClr val="CCCCCC"/>
              </a:buClr>
              <a:buSzPts val="1200"/>
              <a:buFont typeface="Nunito Sans"/>
              <a:buChar char="▪"/>
              <a:tabLst/>
              <a:defRPr/>
            </a:pPr>
            <a:r>
              <a:rPr kumimoji="0" lang="en-US" sz="1200" b="0" i="0" u="none" strike="noStrike" kern="0" cap="none" spc="0" normalizeH="0" baseline="0" noProof="0" dirty="0">
                <a:ln>
                  <a:noFill/>
                </a:ln>
                <a:solidFill>
                  <a:srgbClr val="666666"/>
                </a:solidFill>
                <a:effectLst/>
                <a:uLnTx/>
                <a:uFillTx/>
                <a:latin typeface="Nunito Sans"/>
                <a:sym typeface="Nunito Sans"/>
              </a:rPr>
              <a:t>Cognitive shortcuts help our brains focus on important information.</a:t>
            </a:r>
          </a:p>
        </p:txBody>
      </p:sp>
      <p:sp>
        <p:nvSpPr>
          <p:cNvPr id="7" name="Google Shape;214;p25">
            <a:extLst>
              <a:ext uri="{FF2B5EF4-FFF2-40B4-BE49-F238E27FC236}">
                <a16:creationId xmlns:a16="http://schemas.microsoft.com/office/drawing/2014/main" id="{D3F5BAE5-FAD9-486D-9BC2-D57563CE6E3B}"/>
              </a:ext>
            </a:extLst>
          </p:cNvPr>
          <p:cNvSpPr txBox="1">
            <a:spLocks/>
          </p:cNvSpPr>
          <p:nvPr/>
        </p:nvSpPr>
        <p:spPr>
          <a:xfrm rot="5400000">
            <a:off x="992034" y="2375592"/>
            <a:ext cx="407850" cy="5767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15000"/>
              </a:lnSpc>
              <a:spcBef>
                <a:spcPts val="60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1pPr>
            <a:lvl2pPr marL="914400" marR="0" lvl="1"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2pPr>
            <a:lvl3pPr marL="1371600" marR="0" lvl="2"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3pPr>
            <a:lvl4pPr marL="1828800" marR="0" lvl="3"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4pPr>
            <a:lvl5pPr marL="2286000" marR="0" lvl="4"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5pPr>
            <a:lvl6pPr marL="2743200" marR="0" lvl="5"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6pPr>
            <a:lvl7pPr marL="3200400" marR="0" lvl="6"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7pPr>
            <a:lvl8pPr marL="3657600" marR="0" lvl="7"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8pPr>
            <a:lvl9pPr marL="4114800" marR="0" lvl="8"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9pPr>
          </a:lstStyle>
          <a:p>
            <a:pPr marL="0" marR="0" lvl="0" indent="0" algn="l" defTabSz="914400" rtl="0" eaLnBrk="1" fontAlgn="auto" latinLnBrk="0" hangingPunct="1">
              <a:lnSpc>
                <a:spcPct val="115000"/>
              </a:lnSpc>
              <a:spcBef>
                <a:spcPts val="600"/>
              </a:spcBef>
              <a:spcAft>
                <a:spcPts val="0"/>
              </a:spcAft>
              <a:buClr>
                <a:srgbClr val="CCCCCC"/>
              </a:buClr>
              <a:buSzPts val="900"/>
              <a:buFont typeface="Nunito Sans"/>
              <a:buNone/>
              <a:tabLst/>
              <a:defRPr/>
            </a:pPr>
            <a:r>
              <a:rPr kumimoji="0" lang="en-US" sz="1200" b="0" i="0" u="none" strike="noStrike" kern="0" cap="none" spc="0" normalizeH="0" baseline="0" noProof="0" dirty="0">
                <a:ln>
                  <a:noFill/>
                </a:ln>
                <a:solidFill>
                  <a:srgbClr val="666666"/>
                </a:solidFill>
                <a:effectLst/>
                <a:uLnTx/>
                <a:uFillTx/>
                <a:latin typeface="Nunito Sans"/>
                <a:sym typeface="Wingdings" panose="05000000000000000000" pitchFamily="2" charset="2"/>
              </a:rPr>
              <a:t> </a:t>
            </a:r>
            <a:endParaRPr kumimoji="0" lang="en-US" sz="1200" b="0" i="0" u="none" strike="noStrike" kern="0" cap="none" spc="0" normalizeH="0" baseline="0" noProof="0" dirty="0">
              <a:ln>
                <a:noFill/>
              </a:ln>
              <a:solidFill>
                <a:srgbClr val="666666"/>
              </a:solidFill>
              <a:effectLst/>
              <a:uLnTx/>
              <a:uFillTx/>
              <a:latin typeface="Nunito Sans"/>
              <a:sym typeface="Nunito Sans"/>
            </a:endParaRPr>
          </a:p>
        </p:txBody>
      </p:sp>
      <p:sp>
        <p:nvSpPr>
          <p:cNvPr id="10" name="Rectangle 9">
            <a:extLst>
              <a:ext uri="{FF2B5EF4-FFF2-40B4-BE49-F238E27FC236}">
                <a16:creationId xmlns:a16="http://schemas.microsoft.com/office/drawing/2014/main" id="{690651F3-90D1-4735-8C57-731619C75108}"/>
              </a:ext>
            </a:extLst>
          </p:cNvPr>
          <p:cNvSpPr/>
          <p:nvPr/>
        </p:nvSpPr>
        <p:spPr>
          <a:xfrm>
            <a:off x="204159" y="2235985"/>
            <a:ext cx="1987978" cy="274224"/>
          </a:xfrm>
          <a:prstGeom prst="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BCD4">
                  <a:lumMod val="20000"/>
                  <a:lumOff val="80000"/>
                </a:srgbClr>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FF65C03E-6CD4-4D5C-B745-CAAC847F899F}"/>
              </a:ext>
            </a:extLst>
          </p:cNvPr>
          <p:cNvSpPr txBox="1"/>
          <p:nvPr/>
        </p:nvSpPr>
        <p:spPr>
          <a:xfrm>
            <a:off x="431399" y="2227271"/>
            <a:ext cx="152912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7A7AAA">
                    <a:lumMod val="75000"/>
                  </a:srgbClr>
                </a:solidFill>
                <a:effectLst/>
                <a:uLnTx/>
                <a:uFillTx/>
                <a:latin typeface="Nunito Sans" panose="020B0604020202020204" charset="0"/>
                <a:cs typeface="Arial"/>
                <a:sym typeface="Arial"/>
              </a:rPr>
              <a:t>Event</a:t>
            </a:r>
          </a:p>
        </p:txBody>
      </p:sp>
      <p:sp>
        <p:nvSpPr>
          <p:cNvPr id="13" name="TextBox 12">
            <a:extLst>
              <a:ext uri="{FF2B5EF4-FFF2-40B4-BE49-F238E27FC236}">
                <a16:creationId xmlns:a16="http://schemas.microsoft.com/office/drawing/2014/main" id="{39A786EA-6B81-49B9-80AD-3BE235967143}"/>
              </a:ext>
            </a:extLst>
          </p:cNvPr>
          <p:cNvSpPr txBox="1"/>
          <p:nvPr/>
        </p:nvSpPr>
        <p:spPr>
          <a:xfrm>
            <a:off x="136091" y="2718239"/>
            <a:ext cx="21197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7A7AAA">
                    <a:lumMod val="75000"/>
                  </a:srgbClr>
                </a:solidFill>
                <a:effectLst/>
                <a:uLnTx/>
                <a:uFillTx/>
                <a:latin typeface="Nunito Sans" panose="020B0604020202020204" charset="0"/>
                <a:cs typeface="Arial"/>
                <a:sym typeface="Arial"/>
              </a:rPr>
              <a:t>Thoughts and Feelings</a:t>
            </a:r>
          </a:p>
        </p:txBody>
      </p:sp>
      <p:sp>
        <p:nvSpPr>
          <p:cNvPr id="15" name="TextBox 14">
            <a:extLst>
              <a:ext uri="{FF2B5EF4-FFF2-40B4-BE49-F238E27FC236}">
                <a16:creationId xmlns:a16="http://schemas.microsoft.com/office/drawing/2014/main" id="{8516A790-1A28-4B15-9B3D-34C4A56FCD83}"/>
              </a:ext>
            </a:extLst>
          </p:cNvPr>
          <p:cNvSpPr txBox="1"/>
          <p:nvPr/>
        </p:nvSpPr>
        <p:spPr>
          <a:xfrm>
            <a:off x="481346" y="3213755"/>
            <a:ext cx="152912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7A7AAA">
                    <a:lumMod val="75000"/>
                  </a:srgbClr>
                </a:solidFill>
                <a:effectLst/>
                <a:uLnTx/>
                <a:uFillTx/>
                <a:latin typeface="Nunito Sans" panose="020B0604020202020204" charset="0"/>
                <a:cs typeface="Arial"/>
                <a:sym typeface="Arial"/>
              </a:rPr>
              <a:t>Behavior</a:t>
            </a:r>
          </a:p>
        </p:txBody>
      </p:sp>
      <p:sp>
        <p:nvSpPr>
          <p:cNvPr id="27" name="Google Shape;214;p25">
            <a:extLst>
              <a:ext uri="{FF2B5EF4-FFF2-40B4-BE49-F238E27FC236}">
                <a16:creationId xmlns:a16="http://schemas.microsoft.com/office/drawing/2014/main" id="{D83A2E2A-4D9B-4BA2-AE49-2107DBBA46DA}"/>
              </a:ext>
            </a:extLst>
          </p:cNvPr>
          <p:cNvSpPr txBox="1">
            <a:spLocks/>
          </p:cNvSpPr>
          <p:nvPr/>
        </p:nvSpPr>
        <p:spPr>
          <a:xfrm rot="5400000">
            <a:off x="1001026" y="2875352"/>
            <a:ext cx="407850" cy="5767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85750" algn="l" rtl="0">
              <a:lnSpc>
                <a:spcPct val="115000"/>
              </a:lnSpc>
              <a:spcBef>
                <a:spcPts val="60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1pPr>
            <a:lvl2pPr marL="914400" marR="0" lvl="1"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2pPr>
            <a:lvl3pPr marL="1371600" marR="0" lvl="2"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3pPr>
            <a:lvl4pPr marL="1828800" marR="0" lvl="3"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4pPr>
            <a:lvl5pPr marL="2286000" marR="0" lvl="4"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5pPr>
            <a:lvl6pPr marL="2743200" marR="0" lvl="5"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6pPr>
            <a:lvl7pPr marL="3200400" marR="0" lvl="6"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7pPr>
            <a:lvl8pPr marL="3657600" marR="0" lvl="7"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8pPr>
            <a:lvl9pPr marL="4114800" marR="0" lvl="8"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9pPr>
          </a:lstStyle>
          <a:p>
            <a:pPr marL="0" marR="0" lvl="0" indent="0" algn="l" defTabSz="914400" rtl="0" eaLnBrk="1" fontAlgn="auto" latinLnBrk="0" hangingPunct="1">
              <a:lnSpc>
                <a:spcPct val="115000"/>
              </a:lnSpc>
              <a:spcBef>
                <a:spcPts val="600"/>
              </a:spcBef>
              <a:spcAft>
                <a:spcPts val="0"/>
              </a:spcAft>
              <a:buClr>
                <a:srgbClr val="CCCCCC"/>
              </a:buClr>
              <a:buSzPts val="900"/>
              <a:buFont typeface="Nunito Sans"/>
              <a:buNone/>
              <a:tabLst/>
              <a:defRPr/>
            </a:pPr>
            <a:r>
              <a:rPr kumimoji="0" lang="en-US" sz="1200" b="0" i="0" u="none" strike="noStrike" kern="0" cap="none" spc="0" normalizeH="0" baseline="0" noProof="0" dirty="0">
                <a:ln>
                  <a:noFill/>
                </a:ln>
                <a:solidFill>
                  <a:srgbClr val="666666"/>
                </a:solidFill>
                <a:effectLst/>
                <a:uLnTx/>
                <a:uFillTx/>
                <a:latin typeface="Nunito Sans"/>
                <a:sym typeface="Wingdings" panose="05000000000000000000" pitchFamily="2" charset="2"/>
              </a:rPr>
              <a:t> </a:t>
            </a:r>
            <a:endParaRPr kumimoji="0" lang="en-US" sz="1200" b="0" i="0" u="none" strike="noStrike" kern="0" cap="none" spc="0" normalizeH="0" baseline="0" noProof="0" dirty="0">
              <a:ln>
                <a:noFill/>
              </a:ln>
              <a:solidFill>
                <a:srgbClr val="666666"/>
              </a:solidFill>
              <a:effectLst/>
              <a:uLnTx/>
              <a:uFillTx/>
              <a:latin typeface="Nunito Sans"/>
              <a:sym typeface="Nunito Sans"/>
            </a:endParaRPr>
          </a:p>
        </p:txBody>
      </p:sp>
    </p:spTree>
    <p:extLst>
      <p:ext uri="{BB962C8B-B14F-4D97-AF65-F5344CB8AC3E}">
        <p14:creationId xmlns:p14="http://schemas.microsoft.com/office/powerpoint/2010/main" val="3181067996"/>
      </p:ext>
    </p:extLst>
  </p:cSld>
  <p:clrMapOvr>
    <a:masterClrMapping/>
  </p:clrMapOvr>
</p:sld>
</file>

<file path=ppt/theme/theme1.xml><?xml version="1.0" encoding="utf-8"?>
<a:theme xmlns:a="http://schemas.openxmlformats.org/drawingml/2006/main" name="Ulysses template">
  <a:themeElements>
    <a:clrScheme name="Custom 347">
      <a:dk1>
        <a:srgbClr val="000000"/>
      </a:dk1>
      <a:lt1>
        <a:srgbClr val="FFFFFF"/>
      </a:lt1>
      <a:dk2>
        <a:srgbClr val="575E5F"/>
      </a:dk2>
      <a:lt2>
        <a:srgbClr val="E7E4DD"/>
      </a:lt2>
      <a:accent1>
        <a:srgbClr val="F67031"/>
      </a:accent1>
      <a:accent2>
        <a:srgbClr val="FFA400"/>
      </a:accent2>
      <a:accent3>
        <a:srgbClr val="7A7AAA"/>
      </a:accent3>
      <a:accent4>
        <a:srgbClr val="00BCD4"/>
      </a:accent4>
      <a:accent5>
        <a:srgbClr val="F2496F"/>
      </a:accent5>
      <a:accent6>
        <a:srgbClr val="A2324B"/>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lysses template">
  <a:themeElements>
    <a:clrScheme name="Custom 347">
      <a:dk1>
        <a:srgbClr val="000000"/>
      </a:dk1>
      <a:lt1>
        <a:srgbClr val="FFFFFF"/>
      </a:lt1>
      <a:dk2>
        <a:srgbClr val="575E5F"/>
      </a:dk2>
      <a:lt2>
        <a:srgbClr val="E7E4DD"/>
      </a:lt2>
      <a:accent1>
        <a:srgbClr val="F67031"/>
      </a:accent1>
      <a:accent2>
        <a:srgbClr val="FFA400"/>
      </a:accent2>
      <a:accent3>
        <a:srgbClr val="7A7AAA"/>
      </a:accent3>
      <a:accent4>
        <a:srgbClr val="00BCD4"/>
      </a:accent4>
      <a:accent5>
        <a:srgbClr val="F2496F"/>
      </a:accent5>
      <a:accent6>
        <a:srgbClr val="A2324B"/>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4.xml><?xml version="1.0" encoding="utf-8"?>
<a:theme xmlns:a="http://schemas.openxmlformats.org/drawingml/2006/main" name="2_Ulysses template">
  <a:themeElements>
    <a:clrScheme name="Custom 347">
      <a:dk1>
        <a:srgbClr val="000000"/>
      </a:dk1>
      <a:lt1>
        <a:srgbClr val="FFFFFF"/>
      </a:lt1>
      <a:dk2>
        <a:srgbClr val="575E5F"/>
      </a:dk2>
      <a:lt2>
        <a:srgbClr val="E7E4DD"/>
      </a:lt2>
      <a:accent1>
        <a:srgbClr val="F67031"/>
      </a:accent1>
      <a:accent2>
        <a:srgbClr val="FFA400"/>
      </a:accent2>
      <a:accent3>
        <a:srgbClr val="7A7AAA"/>
      </a:accent3>
      <a:accent4>
        <a:srgbClr val="00BCD4"/>
      </a:accent4>
      <a:accent5>
        <a:srgbClr val="F2496F"/>
      </a:accent5>
      <a:accent6>
        <a:srgbClr val="A2324B"/>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1917</TotalTime>
  <Words>1330</Words>
  <Application>Microsoft Office PowerPoint</Application>
  <PresentationFormat>On-screen Show (16:9)</PresentationFormat>
  <Paragraphs>318</Paragraphs>
  <Slides>64</Slides>
  <Notes>31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64</vt:i4>
      </vt:variant>
    </vt:vector>
  </HeadingPairs>
  <TitlesOfParts>
    <vt:vector size="76" baseType="lpstr">
      <vt:lpstr>Nunito Sans</vt:lpstr>
      <vt:lpstr>Abadi</vt:lpstr>
      <vt:lpstr>Times New Roman</vt:lpstr>
      <vt:lpstr>Calibri</vt:lpstr>
      <vt:lpstr>Century Gothic</vt:lpstr>
      <vt:lpstr>Georgia</vt:lpstr>
      <vt:lpstr>Arial</vt:lpstr>
      <vt:lpstr>Calibri Light</vt:lpstr>
      <vt:lpstr>Ulysses template</vt:lpstr>
      <vt:lpstr>1_Ulysses template</vt:lpstr>
      <vt:lpstr>Office Theme</vt:lpstr>
      <vt:lpstr>2_Ulysses template</vt:lpstr>
      <vt:lpstr>Incorporating Brain-Based  Learning  into Virtual Career  Support and Delivery</vt:lpstr>
      <vt:lpstr>Angela Evans</vt:lpstr>
      <vt:lpstr>Career Development </vt:lpstr>
      <vt:lpstr>Eclectic  Brain-Based Perspectives</vt:lpstr>
      <vt:lpstr>Person- Centered Approach</vt:lpstr>
      <vt:lpstr>Motivational Interviewing RULE</vt:lpstr>
      <vt:lpstr>Readiness To Change Model </vt:lpstr>
      <vt:lpstr>Play to Strengths: SNAP</vt:lpstr>
      <vt:lpstr>Cognitive Behavioral Approach</vt:lpstr>
      <vt:lpstr>Emotional Intelligence (EI)</vt:lpstr>
      <vt:lpstr>Brain-Based Learning Approach</vt:lpstr>
      <vt:lpstr>Peer Mentor Attributes</vt:lpstr>
      <vt:lpstr>Hands-On Trainability        </vt:lpstr>
      <vt:lpstr>Training</vt:lpstr>
      <vt:lpstr>Application</vt:lpstr>
      <vt:lpstr>   Thank you! Dr. Angela Evans aevan01s22@uis.edu</vt:lpstr>
      <vt:lpstr>Hannah Nicolaisen</vt:lpstr>
      <vt:lpstr>Rejected </vt:lpstr>
      <vt:lpstr>Mentor Training</vt:lpstr>
      <vt:lpstr>Flipped Learning </vt:lpstr>
      <vt:lpstr>Flipped Learning </vt:lpstr>
      <vt:lpstr>Barriers</vt:lpstr>
      <vt:lpstr>How to:</vt:lpstr>
      <vt:lpstr>20x20</vt:lpstr>
      <vt:lpstr>Keep it Simple</vt:lpstr>
      <vt:lpstr>Keep it Visual</vt:lpstr>
      <vt:lpstr>Presenting Research with PK</vt:lpstr>
      <vt:lpstr>Success!</vt:lpstr>
      <vt:lpstr>Think Inside the Box</vt:lpstr>
      <vt:lpstr>Application:  </vt:lpstr>
      <vt:lpstr>PowerPoint Presentation</vt:lpstr>
      <vt:lpstr>PowerPoint Presentation</vt:lpstr>
      <vt:lpstr>PowerPoint Presentation</vt:lpstr>
      <vt:lpstr>PowerPoint Presentation</vt:lpstr>
      <vt:lpstr>PowerPoint Presentation</vt:lpstr>
      <vt:lpstr>PowerPoint Presentation</vt:lpstr>
      <vt:lpstr>Benefits of PK: </vt:lpstr>
      <vt:lpstr>Do it yourself:</vt:lpstr>
      <vt:lpstr>   Thank you! Hannah Nicolaisen hnico2@uis.edu</vt:lpstr>
      <vt:lpstr>Mildred Wallace</vt:lpstr>
      <vt:lpstr>   College is a LIFE transition</vt:lpstr>
      <vt:lpstr>   A typical student can have numerous  passions. </vt:lpstr>
      <vt:lpstr>   Which path would I choose?</vt:lpstr>
      <vt:lpstr>   Where do I start?</vt:lpstr>
      <vt:lpstr>PowerPoint Presentation</vt:lpstr>
      <vt:lpstr>PowerPoint Presentation</vt:lpstr>
      <vt:lpstr>Emotional Intelligence</vt:lpstr>
      <vt:lpstr>1.What is Emotional Intelligence?</vt:lpstr>
      <vt:lpstr>2. Why is Emotional Intelligence important?</vt:lpstr>
      <vt:lpstr>Career Development Center</vt:lpstr>
      <vt:lpstr>GOALS Program</vt:lpstr>
      <vt:lpstr>Gaining  Self-Awareness Identification of:</vt:lpstr>
      <vt:lpstr>Options to Explore, Research and Learn:</vt:lpstr>
      <vt:lpstr>Active Decision-Making</vt:lpstr>
      <vt:lpstr>Launching Your Career</vt:lpstr>
      <vt:lpstr>Self-Reflection</vt:lpstr>
      <vt:lpstr>PowerPoint Presentation</vt:lpstr>
      <vt:lpstr>Simplicity</vt:lpstr>
      <vt:lpstr>Career Chat Templates </vt:lpstr>
      <vt:lpstr>Career Chat Templates </vt:lpstr>
      <vt:lpstr>PowerPoint Presentation</vt:lpstr>
      <vt:lpstr>We all learn and mentor in different ways.   As we shape and teach others, we are also teaching ourselves! </vt:lpstr>
      <vt:lpstr>   Thank you! Mildred Wallace mwalla22@uis.edu</vt:lpstr>
      <vt:lpstr>Wrap Up: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Incorporating Brain-Based Learning  into Virtual Career Support</dc:title>
  <dc:creator>Hannah Nicolaisen</dc:creator>
  <cp:lastModifiedBy>Evans, Angela L</cp:lastModifiedBy>
  <cp:revision>35</cp:revision>
  <dcterms:modified xsi:type="dcterms:W3CDTF">2020-10-14T16:17:00Z</dcterms:modified>
</cp:coreProperties>
</file>